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3" autoAdjust="0"/>
    <p:restoredTop sz="65867" autoAdjust="0"/>
  </p:normalViewPr>
  <p:slideViewPr>
    <p:cSldViewPr snapToGrid="0">
      <p:cViewPr varScale="1">
        <p:scale>
          <a:sx n="42" d="100"/>
          <a:sy n="42" d="100"/>
        </p:scale>
        <p:origin x="1435"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B6ABE8-84D5-4CDB-BCD8-19BAD3FE2CA1}" type="datetimeFigureOut">
              <a:rPr lang="en-GB" smtClean="0"/>
              <a:t>06/05/2026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6B6784-BB67-48D6-B5B8-7CD65F6CE6DC}" type="slidenum">
              <a:rPr lang="en-GB" smtClean="0"/>
              <a:t>‹#›</a:t>
            </a:fld>
            <a:endParaRPr lang="en-GB"/>
          </a:p>
        </p:txBody>
      </p:sp>
    </p:spTree>
    <p:extLst>
      <p:ext uri="{BB962C8B-B14F-4D97-AF65-F5344CB8AC3E}">
        <p14:creationId xmlns:p14="http://schemas.microsoft.com/office/powerpoint/2010/main" val="37647131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Today we’re talking about something really important; how sharing personal content online, and asking others to share it, can have serious consequences. </a:t>
            </a:r>
          </a:p>
          <a:p>
            <a:endParaRPr lang="en-US" dirty="0"/>
          </a:p>
          <a:p>
            <a:r>
              <a:rPr lang="en-US" dirty="0"/>
              <a:t>Today’s session is about protecting yourself and being responsible for how you treat others online. Some of the content may be sensitive or upsetting. </a:t>
            </a:r>
          </a:p>
          <a:p>
            <a:endParaRPr lang="en-US" dirty="0"/>
          </a:p>
          <a:p>
            <a:r>
              <a:rPr lang="en-US" dirty="0"/>
              <a:t>If you need support, please speak to a trusted adult.</a:t>
            </a:r>
          </a:p>
        </p:txBody>
      </p:sp>
      <p:sp>
        <p:nvSpPr>
          <p:cNvPr id="4" name="Slide Number Placeholder 3"/>
          <p:cNvSpPr>
            <a:spLocks noGrp="1"/>
          </p:cNvSpPr>
          <p:nvPr>
            <p:ph type="sldNum" sz="quarter" idx="5"/>
          </p:nvPr>
        </p:nvSpPr>
        <p:spPr/>
        <p:txBody>
          <a:bodyPr/>
          <a:lstStyle/>
          <a:p>
            <a:fld id="{346B6784-BB67-48D6-B5B8-7CD65F6CE6DC}" type="slidenum">
              <a:rPr lang="en-GB" smtClean="0"/>
              <a:t>1</a:t>
            </a:fld>
            <a:endParaRPr lang="en-GB"/>
          </a:p>
        </p:txBody>
      </p:sp>
    </p:spTree>
    <p:extLst>
      <p:ext uri="{BB962C8B-B14F-4D97-AF65-F5344CB8AC3E}">
        <p14:creationId xmlns:p14="http://schemas.microsoft.com/office/powerpoint/2010/main" val="16104907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 Before You Share</a:t>
            </a:r>
          </a:p>
          <a:p>
            <a:endParaRPr lang="en-US" dirty="0"/>
          </a:p>
          <a:p>
            <a:r>
              <a:rPr lang="en-US" dirty="0"/>
              <a:t>- Helps young people understand the risks of sharing images online.</a:t>
            </a:r>
          </a:p>
          <a:p>
            <a:r>
              <a:rPr lang="en-US" dirty="0"/>
              <a:t>- Offers practical tips on staying safe and making smart choices before posting or sending anything.</a:t>
            </a:r>
          </a:p>
          <a:p>
            <a:r>
              <a:rPr lang="en-US" dirty="0"/>
              <a:t>- You can use it to learn how to protect your privacy and avoid pressure.</a:t>
            </a:r>
          </a:p>
          <a:p>
            <a:endParaRPr lang="en-US" dirty="0"/>
          </a:p>
          <a:p>
            <a:r>
              <a:rPr lang="en-US" dirty="0"/>
              <a:t>Fearless (Crimestoppers)</a:t>
            </a:r>
          </a:p>
          <a:p>
            <a:r>
              <a:rPr lang="en-US" dirty="0"/>
              <a:t>- A safe, anonymous way to report crime or exploitation without giving your name.</a:t>
            </a:r>
          </a:p>
          <a:p>
            <a:r>
              <a:rPr lang="en-US" dirty="0"/>
              <a:t>- Young people can use this if they feel threatened, blackmailed, or know someone is in danger.</a:t>
            </a:r>
          </a:p>
          <a:p>
            <a:r>
              <a:rPr lang="en-US" dirty="0"/>
              <a:t>-It’s confidential and designed for under-18s.</a:t>
            </a:r>
          </a:p>
          <a:p>
            <a:endParaRPr lang="en-US" dirty="0"/>
          </a:p>
          <a:p>
            <a:r>
              <a:rPr lang="en-US" dirty="0"/>
              <a:t>Childline</a:t>
            </a:r>
          </a:p>
          <a:p>
            <a:r>
              <a:rPr lang="en-US" dirty="0"/>
              <a:t>- Free, confidential support for anyone under 19.</a:t>
            </a:r>
          </a:p>
          <a:p>
            <a:r>
              <a:rPr lang="en-US" dirty="0"/>
              <a:t>- You can call 0800 1111, chat online, or use message boards for advice.</a:t>
            </a:r>
          </a:p>
          <a:p>
            <a:r>
              <a:rPr lang="en-US" dirty="0"/>
              <a:t>- Great for emotional support and practical help if they feel worried or pressured.</a:t>
            </a:r>
          </a:p>
          <a:p>
            <a:endParaRPr lang="en-US" dirty="0"/>
          </a:p>
          <a:p>
            <a:r>
              <a:rPr lang="en-US" dirty="0"/>
              <a:t>UK Safer Internet Centre</a:t>
            </a:r>
          </a:p>
          <a:p>
            <a:r>
              <a:rPr lang="en-US" dirty="0"/>
              <a:t>- Provides advice on staying safe online, including guides for social media and apps.</a:t>
            </a:r>
          </a:p>
          <a:p>
            <a:r>
              <a:rPr lang="en-US" dirty="0"/>
              <a:t>- Young people can use it to learn how to report harmful content and block users.</a:t>
            </a:r>
          </a:p>
          <a:p>
            <a:endParaRPr lang="en-US" dirty="0"/>
          </a:p>
          <a:p>
            <a:r>
              <a:rPr lang="en-US" dirty="0"/>
              <a:t>So You Got Naked Online</a:t>
            </a:r>
          </a:p>
          <a:p>
            <a:r>
              <a:rPr lang="en-US" dirty="0"/>
              <a:t>- A step-by-step guide for what to do if an image has already been shared.</a:t>
            </a:r>
          </a:p>
          <a:p>
            <a:r>
              <a:rPr lang="en-US" dirty="0"/>
              <a:t>- Helps young people regain control, remove images, and get support.</a:t>
            </a:r>
          </a:p>
          <a:p>
            <a:r>
              <a:rPr lang="en-US" dirty="0"/>
              <a:t>- Practical, reassuring advice for a stressful situation.</a:t>
            </a:r>
          </a:p>
        </p:txBody>
      </p:sp>
      <p:sp>
        <p:nvSpPr>
          <p:cNvPr id="4" name="Slide Number Placeholder 3"/>
          <p:cNvSpPr>
            <a:spLocks noGrp="1"/>
          </p:cNvSpPr>
          <p:nvPr>
            <p:ph type="sldNum" sz="quarter" idx="5"/>
          </p:nvPr>
        </p:nvSpPr>
        <p:spPr/>
        <p:txBody>
          <a:bodyPr/>
          <a:lstStyle/>
          <a:p>
            <a:fld id="{346B6784-BB67-48D6-B5B8-7CD65F6CE6DC}" type="slidenum">
              <a:rPr lang="en-GB" smtClean="0"/>
              <a:t>10</a:t>
            </a:fld>
            <a:endParaRPr lang="en-GB"/>
          </a:p>
        </p:txBody>
      </p:sp>
    </p:spTree>
    <p:extLst>
      <p:ext uri="{BB962C8B-B14F-4D97-AF65-F5344CB8AC3E}">
        <p14:creationId xmlns:p14="http://schemas.microsoft.com/office/powerpoint/2010/main" val="2318496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Explicit images are pictures or videos that show private body parts or sexual content. These are sometimes called ‘nudes’ or ‘sexts’. They’re often shared through apps like Snapchat, WhatsApp, Instagram, TikTok, and even Discord.</a:t>
            </a:r>
          </a:p>
          <a:p>
            <a:endParaRPr lang="en-US" dirty="0"/>
          </a:p>
          <a:p>
            <a:r>
              <a:rPr lang="en-US" dirty="0"/>
              <a:t>Imagine someone you know gets a message saying ‘Send me something sexy and I’ll delete it straight away.’ That’s how it often starts.</a:t>
            </a:r>
          </a:p>
          <a:p>
            <a:endParaRPr lang="en-US" dirty="0"/>
          </a:p>
          <a:p>
            <a:r>
              <a:rPr lang="en-US" dirty="0"/>
              <a:t>Snapchat messages and photos can disappear after being viewed, which makes people feel it’s safe, but it’s not. Anyone can take a screenshot or use another device to save the image before it disappears, so once it’s sent, you lose control over where it goes.</a:t>
            </a:r>
          </a:p>
        </p:txBody>
      </p:sp>
      <p:sp>
        <p:nvSpPr>
          <p:cNvPr id="4" name="Slide Number Placeholder 3"/>
          <p:cNvSpPr>
            <a:spLocks noGrp="1"/>
          </p:cNvSpPr>
          <p:nvPr>
            <p:ph type="sldNum" sz="quarter" idx="5"/>
          </p:nvPr>
        </p:nvSpPr>
        <p:spPr/>
        <p:txBody>
          <a:bodyPr/>
          <a:lstStyle/>
          <a:p>
            <a:fld id="{346B6784-BB67-48D6-B5B8-7CD65F6CE6DC}" type="slidenum">
              <a:rPr lang="en-GB" smtClean="0"/>
              <a:t>2</a:t>
            </a:fld>
            <a:endParaRPr lang="en-GB"/>
          </a:p>
        </p:txBody>
      </p:sp>
    </p:spTree>
    <p:extLst>
      <p:ext uri="{BB962C8B-B14F-4D97-AF65-F5344CB8AC3E}">
        <p14:creationId xmlns:p14="http://schemas.microsoft.com/office/powerpoint/2010/main" val="3673737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It’s against the law to create, share, or possess sexual images of anyone under 18, even if you’re under 18 yourself. This includes:</a:t>
            </a:r>
          </a:p>
          <a:p>
            <a:endParaRPr lang="en-US" dirty="0"/>
          </a:p>
          <a:p>
            <a:r>
              <a:rPr lang="en-US" dirty="0"/>
              <a:t>- Taking explicit images of yourself.</a:t>
            </a:r>
          </a:p>
          <a:p>
            <a:r>
              <a:rPr lang="en-US" dirty="0"/>
              <a:t>- Sending them to a boyfriend or girlfriend.</a:t>
            </a:r>
          </a:p>
          <a:p>
            <a:r>
              <a:rPr lang="en-US" dirty="0"/>
              <a:t>- Forwarding someone else’s image.</a:t>
            </a:r>
          </a:p>
          <a:p>
            <a:endParaRPr lang="en-US" dirty="0"/>
          </a:p>
          <a:p>
            <a:r>
              <a:rPr lang="en-US" dirty="0"/>
              <a:t>You could be committing a criminal offence even by simply forwarding an image. Police treat these cases seriously, especially if someone is pressured, blackmailed, or harmed.</a:t>
            </a:r>
          </a:p>
          <a:p>
            <a:endParaRPr lang="en-US" dirty="0"/>
          </a:p>
          <a:p>
            <a:r>
              <a:rPr lang="en-US" dirty="0"/>
              <a:t>Scenario:</a:t>
            </a:r>
          </a:p>
          <a:p>
            <a:r>
              <a:rPr lang="en-US" dirty="0"/>
              <a:t>A 14-year-old shares a photo with their partner. The partner forwards it to a group chat. Now multiple people are involved in breaking the law.</a:t>
            </a:r>
          </a:p>
          <a:p>
            <a:endParaRPr lang="en-US" dirty="0"/>
          </a:p>
          <a:p>
            <a:r>
              <a:rPr lang="en-US" dirty="0"/>
              <a:t>The law is designed to protect young people from harm and to address the actions of those who pressure, request, manipulate, or share images.</a:t>
            </a:r>
          </a:p>
          <a:p>
            <a:r>
              <a:rPr lang="en-US" dirty="0"/>
              <a:t>Young people who are asked, pressured, or exploited are not to blame.</a:t>
            </a:r>
          </a:p>
        </p:txBody>
      </p:sp>
      <p:sp>
        <p:nvSpPr>
          <p:cNvPr id="4" name="Slide Number Placeholder 3"/>
          <p:cNvSpPr>
            <a:spLocks noGrp="1"/>
          </p:cNvSpPr>
          <p:nvPr>
            <p:ph type="sldNum" sz="quarter" idx="5"/>
          </p:nvPr>
        </p:nvSpPr>
        <p:spPr/>
        <p:txBody>
          <a:bodyPr/>
          <a:lstStyle/>
          <a:p>
            <a:fld id="{346B6784-BB67-48D6-B5B8-7CD65F6CE6DC}" type="slidenum">
              <a:rPr lang="en-GB" smtClean="0"/>
              <a:t>3</a:t>
            </a:fld>
            <a:endParaRPr lang="en-GB"/>
          </a:p>
        </p:txBody>
      </p:sp>
    </p:spTree>
    <p:extLst>
      <p:ext uri="{BB962C8B-B14F-4D97-AF65-F5344CB8AC3E}">
        <p14:creationId xmlns:p14="http://schemas.microsoft.com/office/powerpoint/2010/main" val="7702792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split into two parts, because responsibility doesn’t sit in just one place. On the left‑hand side, we’re looking at why people send explicit images. These reasons often come from pressure, trust, fear, or being manipulated by someone else.</a:t>
            </a:r>
          </a:p>
          <a:p>
            <a:endParaRPr lang="en-US" dirty="0"/>
          </a:p>
          <a:p>
            <a:r>
              <a:rPr lang="en-US" dirty="0"/>
              <a:t>You might see things like ‘everyone’s doing it’, ‘I thought I could trust them’, ‘I was dared’, or ‘they made me feel like I had no choice’.</a:t>
            </a:r>
          </a:p>
          <a:p>
            <a:endParaRPr lang="en-US" dirty="0"/>
          </a:p>
          <a:p>
            <a:r>
              <a:rPr lang="en-US" dirty="0"/>
              <a:t>It’s really important to understand that feeling pressured, awkward, or unable to say no is very common and it is not the young person’s fault.</a:t>
            </a:r>
          </a:p>
          <a:p>
            <a:endParaRPr lang="en-US" dirty="0"/>
          </a:p>
          <a:p>
            <a:r>
              <a:rPr lang="en-US" dirty="0"/>
              <a:t>On the right‑hand side, we’re looking at why people ask for explicit images. This part of the conversation is just as important.</a:t>
            </a:r>
          </a:p>
          <a:p>
            <a:endParaRPr lang="en-US" dirty="0"/>
          </a:p>
          <a:p>
            <a:r>
              <a:rPr lang="en-US" dirty="0"/>
              <a:t>People might ask because they want attention, control, popularity, or to get something from someone else. Sometimes it’s framed as flirting, a joke, or part of a relationship.</a:t>
            </a:r>
          </a:p>
          <a:p>
            <a:endParaRPr lang="en-US" dirty="0"/>
          </a:p>
          <a:p>
            <a:r>
              <a:rPr lang="en-US" dirty="0"/>
              <a:t>This is the key point to pause on: asking for an image can still be pressure; even if it’s said as a joke, a compliment, or part of a relationship.</a:t>
            </a:r>
          </a:p>
          <a:p>
            <a:endParaRPr lang="en-US" dirty="0"/>
          </a:p>
          <a:p>
            <a:r>
              <a:rPr lang="en-US" dirty="0"/>
              <a:t>No one ever owes anyone an image. Responsibility lies with the person who asks, pressures, or shares; not with the person who felt pushed into sending.</a:t>
            </a:r>
          </a:p>
        </p:txBody>
      </p:sp>
      <p:sp>
        <p:nvSpPr>
          <p:cNvPr id="4" name="Slide Number Placeholder 3"/>
          <p:cNvSpPr>
            <a:spLocks noGrp="1"/>
          </p:cNvSpPr>
          <p:nvPr>
            <p:ph type="sldNum" sz="quarter" idx="5"/>
          </p:nvPr>
        </p:nvSpPr>
        <p:spPr/>
        <p:txBody>
          <a:bodyPr/>
          <a:lstStyle/>
          <a:p>
            <a:fld id="{346B6784-BB67-48D6-B5B8-7CD65F6CE6DC}" type="slidenum">
              <a:rPr lang="en-GB" smtClean="0"/>
              <a:t>4</a:t>
            </a:fld>
            <a:endParaRPr lang="en-GB"/>
          </a:p>
        </p:txBody>
      </p:sp>
    </p:spTree>
    <p:extLst>
      <p:ext uri="{BB962C8B-B14F-4D97-AF65-F5344CB8AC3E}">
        <p14:creationId xmlns:p14="http://schemas.microsoft.com/office/powerpoint/2010/main" val="1183481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about protecting yourself and having a moment to pause before sending anything.</a:t>
            </a:r>
          </a:p>
          <a:p>
            <a:endParaRPr lang="en-US" dirty="0"/>
          </a:p>
          <a:p>
            <a:r>
              <a:rPr lang="en-US" dirty="0"/>
              <a:t>These questions are here to help you stay safe;  especially in situations where someone might be rushing you, pressuring you, or making it hard to say no.</a:t>
            </a:r>
          </a:p>
          <a:p>
            <a:endParaRPr lang="en-US" dirty="0"/>
          </a:p>
          <a:p>
            <a:r>
              <a:rPr lang="en-US" dirty="0"/>
              <a:t>It’s really important to say this clearly: being asked to think about risk does not mean blame sits with the person sending.</a:t>
            </a:r>
          </a:p>
          <a:p>
            <a:endParaRPr lang="en-US" dirty="0"/>
          </a:p>
          <a:p>
            <a:r>
              <a:rPr lang="en-US" dirty="0"/>
              <a:t>As we talked about on the last slide, pressure often comes from someone else’s behavior;  from what they ask for or how they treat someone.</a:t>
            </a:r>
          </a:p>
          <a:p>
            <a:endParaRPr lang="en-US" dirty="0"/>
          </a:p>
          <a:p>
            <a:r>
              <a:rPr lang="en-US" dirty="0"/>
              <a:t>These questions are tools to help protect yourself in those situations, not rules that mean you’ve done something wrong.</a:t>
            </a:r>
          </a:p>
        </p:txBody>
      </p:sp>
      <p:sp>
        <p:nvSpPr>
          <p:cNvPr id="4" name="Slide Number Placeholder 3"/>
          <p:cNvSpPr>
            <a:spLocks noGrp="1"/>
          </p:cNvSpPr>
          <p:nvPr>
            <p:ph type="sldNum" sz="quarter" idx="5"/>
          </p:nvPr>
        </p:nvSpPr>
        <p:spPr/>
        <p:txBody>
          <a:bodyPr/>
          <a:lstStyle/>
          <a:p>
            <a:fld id="{346B6784-BB67-48D6-B5B8-7CD65F6CE6DC}" type="slidenum">
              <a:rPr lang="en-GB" smtClean="0"/>
              <a:t>5</a:t>
            </a:fld>
            <a:endParaRPr lang="en-GB"/>
          </a:p>
        </p:txBody>
      </p:sp>
    </p:spTree>
    <p:extLst>
      <p:ext uri="{BB962C8B-B14F-4D97-AF65-F5344CB8AC3E}">
        <p14:creationId xmlns:p14="http://schemas.microsoft.com/office/powerpoint/2010/main" val="10672953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Introduce the video:</a:t>
            </a:r>
          </a:p>
          <a:p>
            <a:endParaRPr lang="en-US" dirty="0"/>
          </a:p>
          <a:p>
            <a:r>
              <a:rPr lang="en-US" dirty="0"/>
              <a:t>We’re going to watch a short video created by </a:t>
            </a:r>
            <a:r>
              <a:rPr lang="en-US" dirty="0" err="1"/>
              <a:t>Childnet</a:t>
            </a:r>
            <a:r>
              <a:rPr lang="en-US" dirty="0"/>
              <a:t>, a charity that helps keep children and young people safe online.</a:t>
            </a:r>
          </a:p>
          <a:p>
            <a:r>
              <a:rPr lang="en-US" dirty="0"/>
              <a:t>The video looks at pressure – especially pressure that can happen in friendships or relationships online.</a:t>
            </a:r>
          </a:p>
          <a:p>
            <a:r>
              <a:rPr lang="en-US" dirty="0"/>
              <a:t>It shows how one small decision can turn into something much bigger than expected.</a:t>
            </a:r>
          </a:p>
          <a:p>
            <a:r>
              <a:rPr lang="en-US" dirty="0"/>
              <a:t>While you’re watching, you don’t need to say anything. </a:t>
            </a:r>
          </a:p>
          <a:p>
            <a:r>
              <a:rPr lang="en-US" dirty="0"/>
              <a:t>Just think about:</a:t>
            </a:r>
          </a:p>
          <a:p>
            <a:endParaRPr lang="en-US" dirty="0"/>
          </a:p>
          <a:p>
            <a:r>
              <a:rPr lang="en-US" dirty="0"/>
              <a:t>How the characters are feeling</a:t>
            </a:r>
          </a:p>
          <a:p>
            <a:r>
              <a:rPr lang="en-US" dirty="0"/>
              <a:t>Where pressure shows up</a:t>
            </a:r>
          </a:p>
          <a:p>
            <a:r>
              <a:rPr lang="en-US" dirty="0"/>
              <a:t>And what choices people make</a:t>
            </a:r>
          </a:p>
          <a:p>
            <a:endParaRPr lang="en-US" dirty="0"/>
          </a:p>
          <a:p>
            <a:r>
              <a:rPr lang="en-US" dirty="0"/>
              <a:t>If at any point this topic feels personal or uncomfortable, that’s okay. You’re not in trouble, and you’re not alone.</a:t>
            </a:r>
          </a:p>
          <a:p>
            <a:r>
              <a:rPr lang="en-US" dirty="0"/>
              <a:t>We’ll talk afterwards about where you can get help and support.</a:t>
            </a:r>
          </a:p>
        </p:txBody>
      </p:sp>
      <p:sp>
        <p:nvSpPr>
          <p:cNvPr id="4" name="Slide Number Placeholder 3"/>
          <p:cNvSpPr>
            <a:spLocks noGrp="1"/>
          </p:cNvSpPr>
          <p:nvPr>
            <p:ph type="sldNum" sz="quarter" idx="5"/>
          </p:nvPr>
        </p:nvSpPr>
        <p:spPr/>
        <p:txBody>
          <a:bodyPr/>
          <a:lstStyle/>
          <a:p>
            <a:fld id="{346B6784-BB67-48D6-B5B8-7CD65F6CE6DC}" type="slidenum">
              <a:rPr lang="en-GB" smtClean="0"/>
              <a:t>6</a:t>
            </a:fld>
            <a:endParaRPr lang="en-GB"/>
          </a:p>
        </p:txBody>
      </p:sp>
    </p:spTree>
    <p:extLst>
      <p:ext uri="{BB962C8B-B14F-4D97-AF65-F5344CB8AC3E}">
        <p14:creationId xmlns:p14="http://schemas.microsoft.com/office/powerpoint/2010/main" val="23825785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this has happened to you or someone you know, you can get help. </a:t>
            </a:r>
          </a:p>
          <a:p>
            <a:endParaRPr lang="en-US" dirty="0"/>
          </a:p>
          <a:p>
            <a:r>
              <a:rPr lang="en-US" dirty="0"/>
              <a:t>Talk to a trusted adult.</a:t>
            </a:r>
          </a:p>
          <a:p>
            <a:endParaRPr lang="en-US" dirty="0"/>
          </a:p>
          <a:p>
            <a:r>
              <a:rPr lang="en-US" dirty="0"/>
              <a:t>We know it’s awkward – But it’s important that you speak up - whether it’s to a parent, carer, or a teacher you trust.</a:t>
            </a:r>
          </a:p>
          <a:p>
            <a:endParaRPr lang="en-US" dirty="0"/>
          </a:p>
          <a:p>
            <a:r>
              <a:rPr lang="en-US" dirty="0"/>
              <a:t>Visit UK safer internet </a:t>
            </a:r>
            <a:r>
              <a:rPr lang="en-US" dirty="0" err="1"/>
              <a:t>centre</a:t>
            </a:r>
            <a:r>
              <a:rPr lang="en-US" dirty="0"/>
              <a:t>: ‘So You Got Naked Online’.</a:t>
            </a:r>
          </a:p>
          <a:p>
            <a:endParaRPr lang="en-US" dirty="0"/>
          </a:p>
          <a:p>
            <a:r>
              <a:rPr lang="en-US" dirty="0"/>
              <a:t>Use Childline’s ‘Report Remove’ to ask for the image to be taken down.</a:t>
            </a:r>
          </a:p>
        </p:txBody>
      </p:sp>
      <p:sp>
        <p:nvSpPr>
          <p:cNvPr id="4" name="Slide Number Placeholder 3"/>
          <p:cNvSpPr>
            <a:spLocks noGrp="1"/>
          </p:cNvSpPr>
          <p:nvPr>
            <p:ph type="sldNum" sz="quarter" idx="5"/>
          </p:nvPr>
        </p:nvSpPr>
        <p:spPr/>
        <p:txBody>
          <a:bodyPr/>
          <a:lstStyle/>
          <a:p>
            <a:fld id="{346B6784-BB67-48D6-B5B8-7CD65F6CE6DC}" type="slidenum">
              <a:rPr lang="en-GB" smtClean="0"/>
              <a:t>7</a:t>
            </a:fld>
            <a:endParaRPr lang="en-GB"/>
          </a:p>
        </p:txBody>
      </p:sp>
    </p:spTree>
    <p:extLst>
      <p:ext uri="{BB962C8B-B14F-4D97-AF65-F5344CB8AC3E}">
        <p14:creationId xmlns:p14="http://schemas.microsoft.com/office/powerpoint/2010/main" val="31747157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why reporting is important:</a:t>
            </a:r>
          </a:p>
          <a:p>
            <a:endParaRPr lang="en-US" dirty="0"/>
          </a:p>
          <a:p>
            <a:r>
              <a:rPr lang="en-US" dirty="0"/>
              <a:t>You are not in trouble; the person who asked, pressured, threatened, or shared images is the one responsible and has broken the law.</a:t>
            </a:r>
          </a:p>
          <a:p>
            <a:endParaRPr lang="en-US" dirty="0"/>
          </a:p>
          <a:p>
            <a:r>
              <a:rPr lang="en-US" dirty="0"/>
              <a:t>Reporting helps protect you and stops the offender from harming others.</a:t>
            </a:r>
          </a:p>
          <a:p>
            <a:r>
              <a:rPr lang="en-US" dirty="0"/>
              <a:t>It can prevent the situation from escalating and reduce emotional stress.</a:t>
            </a:r>
          </a:p>
          <a:p>
            <a:r>
              <a:rPr lang="en-US" dirty="0"/>
              <a:t>Support services like Childline, CEOP, and school safeguarding teams can help you feel safe and regain control.</a:t>
            </a:r>
          </a:p>
          <a:p>
            <a:r>
              <a:rPr lang="en-US" dirty="0"/>
              <a:t>Police treat these cases sensitively. Their focus is on protecting victims, not punishing them.</a:t>
            </a:r>
          </a:p>
          <a:p>
            <a:r>
              <a:rPr lang="en-US" dirty="0"/>
              <a:t>Even if you’ve sent an image, you are still the victim of exploitation or grooming and you deserve help.</a:t>
            </a:r>
          </a:p>
        </p:txBody>
      </p:sp>
      <p:sp>
        <p:nvSpPr>
          <p:cNvPr id="4" name="Slide Number Placeholder 3"/>
          <p:cNvSpPr>
            <a:spLocks noGrp="1"/>
          </p:cNvSpPr>
          <p:nvPr>
            <p:ph type="sldNum" sz="quarter" idx="5"/>
          </p:nvPr>
        </p:nvSpPr>
        <p:spPr/>
        <p:txBody>
          <a:bodyPr/>
          <a:lstStyle/>
          <a:p>
            <a:fld id="{346B6784-BB67-48D6-B5B8-7CD65F6CE6DC}" type="slidenum">
              <a:rPr lang="en-GB" smtClean="0"/>
              <a:t>8</a:t>
            </a:fld>
            <a:endParaRPr lang="en-GB"/>
          </a:p>
        </p:txBody>
      </p:sp>
    </p:spTree>
    <p:extLst>
      <p:ext uri="{BB962C8B-B14F-4D97-AF65-F5344CB8AC3E}">
        <p14:creationId xmlns:p14="http://schemas.microsoft.com/office/powerpoint/2010/main" val="33230295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Reporting doesn’t have to mean talking to a teacher alone. You could:</a:t>
            </a:r>
          </a:p>
          <a:p>
            <a:endParaRPr lang="en-US" dirty="0"/>
          </a:p>
          <a:p>
            <a:r>
              <a:rPr lang="en-US" dirty="0"/>
              <a:t>Speak with a friend first, then tell a teacher together if that feels easier.</a:t>
            </a:r>
          </a:p>
          <a:p>
            <a:endParaRPr lang="en-US" dirty="0"/>
          </a:p>
          <a:p>
            <a:r>
              <a:rPr lang="en-US" dirty="0"/>
              <a:t>Report it online:</a:t>
            </a:r>
          </a:p>
          <a:p>
            <a:r>
              <a:rPr lang="en-US" dirty="0"/>
              <a:t>Use the app’s built-in reporting tools (Snapchat, Instagram, TikTok, WhatsApp all have “Report” options in settings or on the message).</a:t>
            </a:r>
          </a:p>
          <a:p>
            <a:r>
              <a:rPr lang="en-US" dirty="0"/>
              <a:t>Block the person who is pressuring or threatening you. You can report to </a:t>
            </a:r>
            <a:r>
              <a:rPr lang="en-US" dirty="0" err="1"/>
              <a:t>kent</a:t>
            </a:r>
            <a:r>
              <a:rPr lang="en-US" dirty="0"/>
              <a:t> police online.</a:t>
            </a:r>
          </a:p>
          <a:p>
            <a:r>
              <a:rPr lang="en-US" dirty="0"/>
              <a:t>You can also report online via CEOP (Child Exploitation and Online Protection): https://www.ceop.police.uk.</a:t>
            </a:r>
          </a:p>
          <a:p>
            <a:endParaRPr lang="en-US" dirty="0"/>
          </a:p>
          <a:p>
            <a:r>
              <a:rPr lang="en-US" dirty="0"/>
              <a:t>Report to safeguarding:</a:t>
            </a:r>
          </a:p>
          <a:p>
            <a:r>
              <a:rPr lang="en-US" dirty="0"/>
              <a:t>Tell your school’s Designated Safeguarding Lead (DSL) or a trusted adult.</a:t>
            </a:r>
          </a:p>
          <a:p>
            <a:endParaRPr lang="en-US" dirty="0"/>
          </a:p>
          <a:p>
            <a:r>
              <a:rPr lang="en-US" dirty="0"/>
              <a:t>Report to the police:</a:t>
            </a:r>
          </a:p>
          <a:p>
            <a:r>
              <a:rPr lang="en-US" dirty="0"/>
              <a:t>If you feel unsafe, threatened, or blackmailed, call 101 (non-emergency) or 999 in an emergency.</a:t>
            </a:r>
          </a:p>
          <a:p>
            <a:endParaRPr lang="en-US" dirty="0"/>
          </a:p>
          <a:p>
            <a:r>
              <a:rPr lang="en-US" dirty="0"/>
              <a:t>Telling someone doesn’t mean you’re getting yourself into trouble; it’s about keeping you safe and stopping the person causing harm from doing it to others.</a:t>
            </a:r>
          </a:p>
          <a:p>
            <a:endParaRPr lang="en-US" dirty="0"/>
          </a:p>
          <a:p>
            <a:r>
              <a:rPr lang="en-US" dirty="0"/>
              <a:t>Most important: Don’t keep it a secret. You may need support, and there are people who can help.</a:t>
            </a:r>
          </a:p>
        </p:txBody>
      </p:sp>
      <p:sp>
        <p:nvSpPr>
          <p:cNvPr id="4" name="Slide Number Placeholder 3"/>
          <p:cNvSpPr>
            <a:spLocks noGrp="1"/>
          </p:cNvSpPr>
          <p:nvPr>
            <p:ph type="sldNum" sz="quarter" idx="5"/>
          </p:nvPr>
        </p:nvSpPr>
        <p:spPr/>
        <p:txBody>
          <a:bodyPr/>
          <a:lstStyle/>
          <a:p>
            <a:fld id="{346B6784-BB67-48D6-B5B8-7CD65F6CE6DC}" type="slidenum">
              <a:rPr lang="en-GB" smtClean="0"/>
              <a:t>9</a:t>
            </a:fld>
            <a:endParaRPr lang="en-GB"/>
          </a:p>
        </p:txBody>
      </p:sp>
    </p:spTree>
    <p:extLst>
      <p:ext uri="{BB962C8B-B14F-4D97-AF65-F5344CB8AC3E}">
        <p14:creationId xmlns:p14="http://schemas.microsoft.com/office/powerpoint/2010/main" val="3780225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AEC9B-9C80-905A-24D9-05B6A0642D7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CF68AD1-EEA0-A5F2-D1D4-4A3D710642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11D00BA-88F9-E54E-A92B-08B67C31E6B3}"/>
              </a:ext>
            </a:extLst>
          </p:cNvPr>
          <p:cNvSpPr>
            <a:spLocks noGrp="1"/>
          </p:cNvSpPr>
          <p:nvPr>
            <p:ph type="dt" sz="half" idx="10"/>
          </p:nvPr>
        </p:nvSpPr>
        <p:spPr/>
        <p:txBody>
          <a:bodyPr/>
          <a:lstStyle/>
          <a:p>
            <a:fld id="{F4C7223F-53F7-4F92-942A-A9C6E9407D7A}" type="datetimeFigureOut">
              <a:rPr lang="en-GB" smtClean="0"/>
              <a:t>06/05/2026</a:t>
            </a:fld>
            <a:endParaRPr lang="en-GB"/>
          </a:p>
        </p:txBody>
      </p:sp>
      <p:sp>
        <p:nvSpPr>
          <p:cNvPr id="5" name="Footer Placeholder 4">
            <a:extLst>
              <a:ext uri="{FF2B5EF4-FFF2-40B4-BE49-F238E27FC236}">
                <a16:creationId xmlns:a16="http://schemas.microsoft.com/office/drawing/2014/main" id="{F28E2561-D2AE-9771-446D-A76D41BF81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F280D7-976D-A09F-0DFB-B1BD7840007E}"/>
              </a:ext>
            </a:extLst>
          </p:cNvPr>
          <p:cNvSpPr>
            <a:spLocks noGrp="1"/>
          </p:cNvSpPr>
          <p:nvPr>
            <p:ph type="sldNum" sz="quarter" idx="12"/>
          </p:nvPr>
        </p:nvSpPr>
        <p:spPr/>
        <p:txBody>
          <a:bodyPr/>
          <a:lstStyle/>
          <a:p>
            <a:fld id="{E75F5CD9-5D94-4570-AAA3-F521FDFF328A}" type="slidenum">
              <a:rPr lang="en-GB" smtClean="0"/>
              <a:t>‹#›</a:t>
            </a:fld>
            <a:endParaRPr lang="en-GB"/>
          </a:p>
        </p:txBody>
      </p:sp>
    </p:spTree>
    <p:extLst>
      <p:ext uri="{BB962C8B-B14F-4D97-AF65-F5344CB8AC3E}">
        <p14:creationId xmlns:p14="http://schemas.microsoft.com/office/powerpoint/2010/main" val="3816795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59E04-D6B4-DB8A-5C97-D03A013F6F5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53307E-1464-27D1-522C-9E4B3F33A4F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9F1C66E-43A6-2866-F381-AE715BFC8836}"/>
              </a:ext>
            </a:extLst>
          </p:cNvPr>
          <p:cNvSpPr>
            <a:spLocks noGrp="1"/>
          </p:cNvSpPr>
          <p:nvPr>
            <p:ph type="dt" sz="half" idx="10"/>
          </p:nvPr>
        </p:nvSpPr>
        <p:spPr/>
        <p:txBody>
          <a:bodyPr/>
          <a:lstStyle/>
          <a:p>
            <a:fld id="{F4C7223F-53F7-4F92-942A-A9C6E9407D7A}" type="datetimeFigureOut">
              <a:rPr lang="en-GB" smtClean="0"/>
              <a:t>06/05/2026</a:t>
            </a:fld>
            <a:endParaRPr lang="en-GB"/>
          </a:p>
        </p:txBody>
      </p:sp>
      <p:sp>
        <p:nvSpPr>
          <p:cNvPr id="5" name="Footer Placeholder 4">
            <a:extLst>
              <a:ext uri="{FF2B5EF4-FFF2-40B4-BE49-F238E27FC236}">
                <a16:creationId xmlns:a16="http://schemas.microsoft.com/office/drawing/2014/main" id="{7BEE30D0-1801-C7F9-5FE3-6D91AE5A367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E3263F9-F49D-D4F6-FA48-83FD001C59C3}"/>
              </a:ext>
            </a:extLst>
          </p:cNvPr>
          <p:cNvSpPr>
            <a:spLocks noGrp="1"/>
          </p:cNvSpPr>
          <p:nvPr>
            <p:ph type="sldNum" sz="quarter" idx="12"/>
          </p:nvPr>
        </p:nvSpPr>
        <p:spPr/>
        <p:txBody>
          <a:bodyPr/>
          <a:lstStyle/>
          <a:p>
            <a:fld id="{E75F5CD9-5D94-4570-AAA3-F521FDFF328A}" type="slidenum">
              <a:rPr lang="en-GB" smtClean="0"/>
              <a:t>‹#›</a:t>
            </a:fld>
            <a:endParaRPr lang="en-GB"/>
          </a:p>
        </p:txBody>
      </p:sp>
    </p:spTree>
    <p:extLst>
      <p:ext uri="{BB962C8B-B14F-4D97-AF65-F5344CB8AC3E}">
        <p14:creationId xmlns:p14="http://schemas.microsoft.com/office/powerpoint/2010/main" val="1319081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0125F9-E472-EB2E-F012-711C8410F1B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4FEA453-CAE6-BF64-8B9D-0A8607DA0E5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663A7D7-67D6-3DEB-C9E4-BA266286C6C0}"/>
              </a:ext>
            </a:extLst>
          </p:cNvPr>
          <p:cNvSpPr>
            <a:spLocks noGrp="1"/>
          </p:cNvSpPr>
          <p:nvPr>
            <p:ph type="dt" sz="half" idx="10"/>
          </p:nvPr>
        </p:nvSpPr>
        <p:spPr/>
        <p:txBody>
          <a:bodyPr/>
          <a:lstStyle/>
          <a:p>
            <a:fld id="{F4C7223F-53F7-4F92-942A-A9C6E9407D7A}" type="datetimeFigureOut">
              <a:rPr lang="en-GB" smtClean="0"/>
              <a:t>06/05/2026</a:t>
            </a:fld>
            <a:endParaRPr lang="en-GB"/>
          </a:p>
        </p:txBody>
      </p:sp>
      <p:sp>
        <p:nvSpPr>
          <p:cNvPr id="5" name="Footer Placeholder 4">
            <a:extLst>
              <a:ext uri="{FF2B5EF4-FFF2-40B4-BE49-F238E27FC236}">
                <a16:creationId xmlns:a16="http://schemas.microsoft.com/office/drawing/2014/main" id="{617E967C-D272-101E-2CEE-DB82C0C342B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47E975-C28D-3E13-A4F4-A0CD392013D3}"/>
              </a:ext>
            </a:extLst>
          </p:cNvPr>
          <p:cNvSpPr>
            <a:spLocks noGrp="1"/>
          </p:cNvSpPr>
          <p:nvPr>
            <p:ph type="sldNum" sz="quarter" idx="12"/>
          </p:nvPr>
        </p:nvSpPr>
        <p:spPr/>
        <p:txBody>
          <a:bodyPr/>
          <a:lstStyle/>
          <a:p>
            <a:fld id="{E75F5CD9-5D94-4570-AAA3-F521FDFF328A}" type="slidenum">
              <a:rPr lang="en-GB" smtClean="0"/>
              <a:t>‹#›</a:t>
            </a:fld>
            <a:endParaRPr lang="en-GB"/>
          </a:p>
        </p:txBody>
      </p:sp>
    </p:spTree>
    <p:extLst>
      <p:ext uri="{BB962C8B-B14F-4D97-AF65-F5344CB8AC3E}">
        <p14:creationId xmlns:p14="http://schemas.microsoft.com/office/powerpoint/2010/main" val="1583039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BA031-EF07-253B-E551-985CA8A31A6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19EFE60-627C-D9BA-A6D6-1E63D6F0AE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ED9ED57-6F1A-BBEF-D8D3-57C2372DF1F2}"/>
              </a:ext>
            </a:extLst>
          </p:cNvPr>
          <p:cNvSpPr>
            <a:spLocks noGrp="1"/>
          </p:cNvSpPr>
          <p:nvPr>
            <p:ph type="dt" sz="half" idx="10"/>
          </p:nvPr>
        </p:nvSpPr>
        <p:spPr/>
        <p:txBody>
          <a:bodyPr/>
          <a:lstStyle/>
          <a:p>
            <a:fld id="{F4C7223F-53F7-4F92-942A-A9C6E9407D7A}" type="datetimeFigureOut">
              <a:rPr lang="en-GB" smtClean="0"/>
              <a:t>06/05/2026</a:t>
            </a:fld>
            <a:endParaRPr lang="en-GB"/>
          </a:p>
        </p:txBody>
      </p:sp>
      <p:sp>
        <p:nvSpPr>
          <p:cNvPr id="5" name="Footer Placeholder 4">
            <a:extLst>
              <a:ext uri="{FF2B5EF4-FFF2-40B4-BE49-F238E27FC236}">
                <a16:creationId xmlns:a16="http://schemas.microsoft.com/office/drawing/2014/main" id="{0F43ECE0-83BA-AE54-3648-9A3F1CBC10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B2DD35E-C2B8-03AA-8321-386CA3479167}"/>
              </a:ext>
            </a:extLst>
          </p:cNvPr>
          <p:cNvSpPr>
            <a:spLocks noGrp="1"/>
          </p:cNvSpPr>
          <p:nvPr>
            <p:ph type="sldNum" sz="quarter" idx="12"/>
          </p:nvPr>
        </p:nvSpPr>
        <p:spPr/>
        <p:txBody>
          <a:bodyPr/>
          <a:lstStyle/>
          <a:p>
            <a:fld id="{E75F5CD9-5D94-4570-AAA3-F521FDFF328A}" type="slidenum">
              <a:rPr lang="en-GB" smtClean="0"/>
              <a:t>‹#›</a:t>
            </a:fld>
            <a:endParaRPr lang="en-GB"/>
          </a:p>
        </p:txBody>
      </p:sp>
    </p:spTree>
    <p:extLst>
      <p:ext uri="{BB962C8B-B14F-4D97-AF65-F5344CB8AC3E}">
        <p14:creationId xmlns:p14="http://schemas.microsoft.com/office/powerpoint/2010/main" val="942568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23F72-4890-4CBE-0ED9-30AC59725B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9D74BB6-B475-3545-20F7-31FCBBD55ED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CEEF8CC-69F0-6ABB-521E-21C1917C0D13}"/>
              </a:ext>
            </a:extLst>
          </p:cNvPr>
          <p:cNvSpPr>
            <a:spLocks noGrp="1"/>
          </p:cNvSpPr>
          <p:nvPr>
            <p:ph type="dt" sz="half" idx="10"/>
          </p:nvPr>
        </p:nvSpPr>
        <p:spPr/>
        <p:txBody>
          <a:bodyPr/>
          <a:lstStyle/>
          <a:p>
            <a:fld id="{F4C7223F-53F7-4F92-942A-A9C6E9407D7A}" type="datetimeFigureOut">
              <a:rPr lang="en-GB" smtClean="0"/>
              <a:t>06/05/2026</a:t>
            </a:fld>
            <a:endParaRPr lang="en-GB"/>
          </a:p>
        </p:txBody>
      </p:sp>
      <p:sp>
        <p:nvSpPr>
          <p:cNvPr id="5" name="Footer Placeholder 4">
            <a:extLst>
              <a:ext uri="{FF2B5EF4-FFF2-40B4-BE49-F238E27FC236}">
                <a16:creationId xmlns:a16="http://schemas.microsoft.com/office/drawing/2014/main" id="{23C8A4F4-DA87-E53B-5ECF-8275B1AE02F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93A3A8E-107B-86AA-A2A8-DC53AAAD6ED2}"/>
              </a:ext>
            </a:extLst>
          </p:cNvPr>
          <p:cNvSpPr>
            <a:spLocks noGrp="1"/>
          </p:cNvSpPr>
          <p:nvPr>
            <p:ph type="sldNum" sz="quarter" idx="12"/>
          </p:nvPr>
        </p:nvSpPr>
        <p:spPr/>
        <p:txBody>
          <a:bodyPr/>
          <a:lstStyle/>
          <a:p>
            <a:fld id="{E75F5CD9-5D94-4570-AAA3-F521FDFF328A}" type="slidenum">
              <a:rPr lang="en-GB" smtClean="0"/>
              <a:t>‹#›</a:t>
            </a:fld>
            <a:endParaRPr lang="en-GB"/>
          </a:p>
        </p:txBody>
      </p:sp>
    </p:spTree>
    <p:extLst>
      <p:ext uri="{BB962C8B-B14F-4D97-AF65-F5344CB8AC3E}">
        <p14:creationId xmlns:p14="http://schemas.microsoft.com/office/powerpoint/2010/main" val="3089365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1E7A3-1A54-0840-1620-E39AC268057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44DE78A-27DA-8B78-8419-7CB4088085F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B7920B1-D7B5-BFF0-AB33-BEF9311B9BC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8CB32EA-AAB4-2633-6FBE-6153B225FD5F}"/>
              </a:ext>
            </a:extLst>
          </p:cNvPr>
          <p:cNvSpPr>
            <a:spLocks noGrp="1"/>
          </p:cNvSpPr>
          <p:nvPr>
            <p:ph type="dt" sz="half" idx="10"/>
          </p:nvPr>
        </p:nvSpPr>
        <p:spPr/>
        <p:txBody>
          <a:bodyPr/>
          <a:lstStyle/>
          <a:p>
            <a:fld id="{F4C7223F-53F7-4F92-942A-A9C6E9407D7A}" type="datetimeFigureOut">
              <a:rPr lang="en-GB" smtClean="0"/>
              <a:t>06/05/2026</a:t>
            </a:fld>
            <a:endParaRPr lang="en-GB"/>
          </a:p>
        </p:txBody>
      </p:sp>
      <p:sp>
        <p:nvSpPr>
          <p:cNvPr id="6" name="Footer Placeholder 5">
            <a:extLst>
              <a:ext uri="{FF2B5EF4-FFF2-40B4-BE49-F238E27FC236}">
                <a16:creationId xmlns:a16="http://schemas.microsoft.com/office/drawing/2014/main" id="{B018DA39-AA7E-7818-083A-3D1871548E8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A19566E-9795-0AC1-1464-47D2DC765BEA}"/>
              </a:ext>
            </a:extLst>
          </p:cNvPr>
          <p:cNvSpPr>
            <a:spLocks noGrp="1"/>
          </p:cNvSpPr>
          <p:nvPr>
            <p:ph type="sldNum" sz="quarter" idx="12"/>
          </p:nvPr>
        </p:nvSpPr>
        <p:spPr/>
        <p:txBody>
          <a:bodyPr/>
          <a:lstStyle/>
          <a:p>
            <a:fld id="{E75F5CD9-5D94-4570-AAA3-F521FDFF328A}" type="slidenum">
              <a:rPr lang="en-GB" smtClean="0"/>
              <a:t>‹#›</a:t>
            </a:fld>
            <a:endParaRPr lang="en-GB"/>
          </a:p>
        </p:txBody>
      </p:sp>
    </p:spTree>
    <p:extLst>
      <p:ext uri="{BB962C8B-B14F-4D97-AF65-F5344CB8AC3E}">
        <p14:creationId xmlns:p14="http://schemas.microsoft.com/office/powerpoint/2010/main" val="1581145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27237-3E31-569E-C86C-F563B1E1B4F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BA334A1-6F36-35A2-37B9-E5557EF943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70C70DC-C06E-3210-B5AA-C5F1C70E729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609EAE2-3F67-E27A-69D0-7CD59D6AC7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A180F02-A47B-8A46-0E71-6DB0062598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5352E9D-42D0-D1F6-DDC4-F95514D5BD36}"/>
              </a:ext>
            </a:extLst>
          </p:cNvPr>
          <p:cNvSpPr>
            <a:spLocks noGrp="1"/>
          </p:cNvSpPr>
          <p:nvPr>
            <p:ph type="dt" sz="half" idx="10"/>
          </p:nvPr>
        </p:nvSpPr>
        <p:spPr/>
        <p:txBody>
          <a:bodyPr/>
          <a:lstStyle/>
          <a:p>
            <a:fld id="{F4C7223F-53F7-4F92-942A-A9C6E9407D7A}" type="datetimeFigureOut">
              <a:rPr lang="en-GB" smtClean="0"/>
              <a:t>06/05/2026</a:t>
            </a:fld>
            <a:endParaRPr lang="en-GB"/>
          </a:p>
        </p:txBody>
      </p:sp>
      <p:sp>
        <p:nvSpPr>
          <p:cNvPr id="8" name="Footer Placeholder 7">
            <a:extLst>
              <a:ext uri="{FF2B5EF4-FFF2-40B4-BE49-F238E27FC236}">
                <a16:creationId xmlns:a16="http://schemas.microsoft.com/office/drawing/2014/main" id="{8A959C76-59CF-3F71-188B-327C199D86C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0A0C179-A9E7-A5AF-32F4-E0939EDB014B}"/>
              </a:ext>
            </a:extLst>
          </p:cNvPr>
          <p:cNvSpPr>
            <a:spLocks noGrp="1"/>
          </p:cNvSpPr>
          <p:nvPr>
            <p:ph type="sldNum" sz="quarter" idx="12"/>
          </p:nvPr>
        </p:nvSpPr>
        <p:spPr/>
        <p:txBody>
          <a:bodyPr/>
          <a:lstStyle/>
          <a:p>
            <a:fld id="{E75F5CD9-5D94-4570-AAA3-F521FDFF328A}" type="slidenum">
              <a:rPr lang="en-GB" smtClean="0"/>
              <a:t>‹#›</a:t>
            </a:fld>
            <a:endParaRPr lang="en-GB"/>
          </a:p>
        </p:txBody>
      </p:sp>
    </p:spTree>
    <p:extLst>
      <p:ext uri="{BB962C8B-B14F-4D97-AF65-F5344CB8AC3E}">
        <p14:creationId xmlns:p14="http://schemas.microsoft.com/office/powerpoint/2010/main" val="3365146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09F72-6178-A425-3275-B32004EFA48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F46B941-0B2E-FE9A-1942-5F95AFB925B8}"/>
              </a:ext>
            </a:extLst>
          </p:cNvPr>
          <p:cNvSpPr>
            <a:spLocks noGrp="1"/>
          </p:cNvSpPr>
          <p:nvPr>
            <p:ph type="dt" sz="half" idx="10"/>
          </p:nvPr>
        </p:nvSpPr>
        <p:spPr/>
        <p:txBody>
          <a:bodyPr/>
          <a:lstStyle/>
          <a:p>
            <a:fld id="{F4C7223F-53F7-4F92-942A-A9C6E9407D7A}" type="datetimeFigureOut">
              <a:rPr lang="en-GB" smtClean="0"/>
              <a:t>06/05/2026</a:t>
            </a:fld>
            <a:endParaRPr lang="en-GB"/>
          </a:p>
        </p:txBody>
      </p:sp>
      <p:sp>
        <p:nvSpPr>
          <p:cNvPr id="4" name="Footer Placeholder 3">
            <a:extLst>
              <a:ext uri="{FF2B5EF4-FFF2-40B4-BE49-F238E27FC236}">
                <a16:creationId xmlns:a16="http://schemas.microsoft.com/office/drawing/2014/main" id="{A1AB8651-0AF6-ECD3-64C8-0705C8F5891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44A06FF-1577-EDC3-1082-3B393B01F60E}"/>
              </a:ext>
            </a:extLst>
          </p:cNvPr>
          <p:cNvSpPr>
            <a:spLocks noGrp="1"/>
          </p:cNvSpPr>
          <p:nvPr>
            <p:ph type="sldNum" sz="quarter" idx="12"/>
          </p:nvPr>
        </p:nvSpPr>
        <p:spPr/>
        <p:txBody>
          <a:bodyPr/>
          <a:lstStyle/>
          <a:p>
            <a:fld id="{E75F5CD9-5D94-4570-AAA3-F521FDFF328A}" type="slidenum">
              <a:rPr lang="en-GB" smtClean="0"/>
              <a:t>‹#›</a:t>
            </a:fld>
            <a:endParaRPr lang="en-GB"/>
          </a:p>
        </p:txBody>
      </p:sp>
    </p:spTree>
    <p:extLst>
      <p:ext uri="{BB962C8B-B14F-4D97-AF65-F5344CB8AC3E}">
        <p14:creationId xmlns:p14="http://schemas.microsoft.com/office/powerpoint/2010/main" val="2680066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CA9D30-DA96-78C1-44DA-AAFFA43AD000}"/>
              </a:ext>
            </a:extLst>
          </p:cNvPr>
          <p:cNvSpPr>
            <a:spLocks noGrp="1"/>
          </p:cNvSpPr>
          <p:nvPr>
            <p:ph type="dt" sz="half" idx="10"/>
          </p:nvPr>
        </p:nvSpPr>
        <p:spPr/>
        <p:txBody>
          <a:bodyPr/>
          <a:lstStyle/>
          <a:p>
            <a:fld id="{F4C7223F-53F7-4F92-942A-A9C6E9407D7A}" type="datetimeFigureOut">
              <a:rPr lang="en-GB" smtClean="0"/>
              <a:t>06/05/2026</a:t>
            </a:fld>
            <a:endParaRPr lang="en-GB"/>
          </a:p>
        </p:txBody>
      </p:sp>
      <p:sp>
        <p:nvSpPr>
          <p:cNvPr id="3" name="Footer Placeholder 2">
            <a:extLst>
              <a:ext uri="{FF2B5EF4-FFF2-40B4-BE49-F238E27FC236}">
                <a16:creationId xmlns:a16="http://schemas.microsoft.com/office/drawing/2014/main" id="{5496E568-BB04-5E83-F1B2-1209D6F66EB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7CDBFF7-8018-29E3-A480-7CAA4C588E48}"/>
              </a:ext>
            </a:extLst>
          </p:cNvPr>
          <p:cNvSpPr>
            <a:spLocks noGrp="1"/>
          </p:cNvSpPr>
          <p:nvPr>
            <p:ph type="sldNum" sz="quarter" idx="12"/>
          </p:nvPr>
        </p:nvSpPr>
        <p:spPr/>
        <p:txBody>
          <a:bodyPr/>
          <a:lstStyle/>
          <a:p>
            <a:fld id="{E75F5CD9-5D94-4570-AAA3-F521FDFF328A}" type="slidenum">
              <a:rPr lang="en-GB" smtClean="0"/>
              <a:t>‹#›</a:t>
            </a:fld>
            <a:endParaRPr lang="en-GB"/>
          </a:p>
        </p:txBody>
      </p:sp>
    </p:spTree>
    <p:extLst>
      <p:ext uri="{BB962C8B-B14F-4D97-AF65-F5344CB8AC3E}">
        <p14:creationId xmlns:p14="http://schemas.microsoft.com/office/powerpoint/2010/main" val="1790360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9BDCA-9529-A417-3379-41E554E4DE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B12DA7C-2215-E22F-FDB9-614DB04B460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A9DBDB8-5D37-040B-A08B-E560C4C7DB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643C5E-DEC3-2791-39A6-17010BF0F330}"/>
              </a:ext>
            </a:extLst>
          </p:cNvPr>
          <p:cNvSpPr>
            <a:spLocks noGrp="1"/>
          </p:cNvSpPr>
          <p:nvPr>
            <p:ph type="dt" sz="half" idx="10"/>
          </p:nvPr>
        </p:nvSpPr>
        <p:spPr/>
        <p:txBody>
          <a:bodyPr/>
          <a:lstStyle/>
          <a:p>
            <a:fld id="{F4C7223F-53F7-4F92-942A-A9C6E9407D7A}" type="datetimeFigureOut">
              <a:rPr lang="en-GB" smtClean="0"/>
              <a:t>06/05/2026</a:t>
            </a:fld>
            <a:endParaRPr lang="en-GB"/>
          </a:p>
        </p:txBody>
      </p:sp>
      <p:sp>
        <p:nvSpPr>
          <p:cNvPr id="6" name="Footer Placeholder 5">
            <a:extLst>
              <a:ext uri="{FF2B5EF4-FFF2-40B4-BE49-F238E27FC236}">
                <a16:creationId xmlns:a16="http://schemas.microsoft.com/office/drawing/2014/main" id="{8BC4459B-5797-56A3-6EDF-FD649B3CCD3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8B2B63C-469E-5C5D-B7AA-72DD13CF0A3B}"/>
              </a:ext>
            </a:extLst>
          </p:cNvPr>
          <p:cNvSpPr>
            <a:spLocks noGrp="1"/>
          </p:cNvSpPr>
          <p:nvPr>
            <p:ph type="sldNum" sz="quarter" idx="12"/>
          </p:nvPr>
        </p:nvSpPr>
        <p:spPr/>
        <p:txBody>
          <a:bodyPr/>
          <a:lstStyle/>
          <a:p>
            <a:fld id="{E75F5CD9-5D94-4570-AAA3-F521FDFF328A}" type="slidenum">
              <a:rPr lang="en-GB" smtClean="0"/>
              <a:t>‹#›</a:t>
            </a:fld>
            <a:endParaRPr lang="en-GB"/>
          </a:p>
        </p:txBody>
      </p:sp>
    </p:spTree>
    <p:extLst>
      <p:ext uri="{BB962C8B-B14F-4D97-AF65-F5344CB8AC3E}">
        <p14:creationId xmlns:p14="http://schemas.microsoft.com/office/powerpoint/2010/main" val="3042816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B0B19-B47B-EE35-E0C5-BC9A3DDAC3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20B5D27-452B-8BF0-D6DC-300CD58DBF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657ED7A-BFD2-9BB8-A012-4BED183499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91F6BA-0033-0BBA-224F-DF22939144C3}"/>
              </a:ext>
            </a:extLst>
          </p:cNvPr>
          <p:cNvSpPr>
            <a:spLocks noGrp="1"/>
          </p:cNvSpPr>
          <p:nvPr>
            <p:ph type="dt" sz="half" idx="10"/>
          </p:nvPr>
        </p:nvSpPr>
        <p:spPr/>
        <p:txBody>
          <a:bodyPr/>
          <a:lstStyle/>
          <a:p>
            <a:fld id="{F4C7223F-53F7-4F92-942A-A9C6E9407D7A}" type="datetimeFigureOut">
              <a:rPr lang="en-GB" smtClean="0"/>
              <a:t>06/05/2026</a:t>
            </a:fld>
            <a:endParaRPr lang="en-GB"/>
          </a:p>
        </p:txBody>
      </p:sp>
      <p:sp>
        <p:nvSpPr>
          <p:cNvPr id="6" name="Footer Placeholder 5">
            <a:extLst>
              <a:ext uri="{FF2B5EF4-FFF2-40B4-BE49-F238E27FC236}">
                <a16:creationId xmlns:a16="http://schemas.microsoft.com/office/drawing/2014/main" id="{68C8C1FA-C111-35ED-DBBE-FBAB84A9648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7279799-EC12-D295-23F7-8D8D8399FDE4}"/>
              </a:ext>
            </a:extLst>
          </p:cNvPr>
          <p:cNvSpPr>
            <a:spLocks noGrp="1"/>
          </p:cNvSpPr>
          <p:nvPr>
            <p:ph type="sldNum" sz="quarter" idx="12"/>
          </p:nvPr>
        </p:nvSpPr>
        <p:spPr/>
        <p:txBody>
          <a:bodyPr/>
          <a:lstStyle/>
          <a:p>
            <a:fld id="{E75F5CD9-5D94-4570-AAA3-F521FDFF328A}" type="slidenum">
              <a:rPr lang="en-GB" smtClean="0"/>
              <a:t>‹#›</a:t>
            </a:fld>
            <a:endParaRPr lang="en-GB"/>
          </a:p>
        </p:txBody>
      </p:sp>
    </p:spTree>
    <p:extLst>
      <p:ext uri="{BB962C8B-B14F-4D97-AF65-F5344CB8AC3E}">
        <p14:creationId xmlns:p14="http://schemas.microsoft.com/office/powerpoint/2010/main" val="1717721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E21F3F-293F-7AC6-6D0B-A40266CDBA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CABB2AC-0F81-3CD3-6B74-B056FA01DF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C39F605-701D-559F-C960-3C6525B4ED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4C7223F-53F7-4F92-942A-A9C6E9407D7A}" type="datetimeFigureOut">
              <a:rPr lang="en-GB" smtClean="0"/>
              <a:t>06/05/2026</a:t>
            </a:fld>
            <a:endParaRPr lang="en-GB"/>
          </a:p>
        </p:txBody>
      </p:sp>
      <p:sp>
        <p:nvSpPr>
          <p:cNvPr id="5" name="Footer Placeholder 4">
            <a:extLst>
              <a:ext uri="{FF2B5EF4-FFF2-40B4-BE49-F238E27FC236}">
                <a16:creationId xmlns:a16="http://schemas.microsoft.com/office/drawing/2014/main" id="{23169445-E6A9-9B94-8389-B0765E172D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BAF16BC3-EC43-7281-DDFB-D805AE3286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75F5CD9-5D94-4570-AAA3-F521FDFF328A}" type="slidenum">
              <a:rPr lang="en-GB" smtClean="0"/>
              <a:t>‹#›</a:t>
            </a:fld>
            <a:endParaRPr lang="en-GB"/>
          </a:p>
        </p:txBody>
      </p:sp>
    </p:spTree>
    <p:extLst>
      <p:ext uri="{BB962C8B-B14F-4D97-AF65-F5344CB8AC3E}">
        <p14:creationId xmlns:p14="http://schemas.microsoft.com/office/powerpoint/2010/main" val="11791969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ideo" Target="https://www.youtube.com/embed/fujbT-376p4?feature=oembed" TargetMode="External"/><Relationship Id="rId5" Type="http://schemas.openxmlformats.org/officeDocument/2006/relationships/image" Target="../media/image7.jpeg"/><Relationship Id="rId4" Type="http://schemas.openxmlformats.org/officeDocument/2006/relationships/image" Target="../media/image6.jpg"/></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7" name="Picture 6">
            <a:extLst>
              <a:ext uri="{FF2B5EF4-FFF2-40B4-BE49-F238E27FC236}">
                <a16:creationId xmlns:a16="http://schemas.microsoft.com/office/drawing/2014/main" id="{756504C9-26EC-54BD-3B43-BD535D8CCE7C}"/>
              </a:ext>
            </a:extLst>
          </p:cNvPr>
          <p:cNvPicPr>
            <a:picLocks noChangeAspect="1"/>
          </p:cNvPicPr>
          <p:nvPr/>
        </p:nvPicPr>
        <p:blipFill>
          <a:blip r:embed="rId3">
            <a:extLst>
              <a:ext uri="{28A0092B-C50C-407E-A947-70E740481C1C}">
                <a14:useLocalDpi xmlns:a14="http://schemas.microsoft.com/office/drawing/2010/main" val="0"/>
              </a:ext>
            </a:extLst>
          </a:blip>
          <a:srcRect t="19"/>
          <a:stretch>
            <a:fillRect/>
          </a:stretch>
        </p:blipFill>
        <p:spPr>
          <a:xfrm>
            <a:off x="20" y="1282"/>
            <a:ext cx="12191980" cy="6856718"/>
          </a:xfrm>
          <a:prstGeom prst="rect">
            <a:avLst/>
          </a:prstGeom>
        </p:spPr>
      </p:pic>
    </p:spTree>
    <p:extLst>
      <p:ext uri="{BB962C8B-B14F-4D97-AF65-F5344CB8AC3E}">
        <p14:creationId xmlns:p14="http://schemas.microsoft.com/office/powerpoint/2010/main" val="717922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Picture 4">
            <a:extLst>
              <a:ext uri="{FF2B5EF4-FFF2-40B4-BE49-F238E27FC236}">
                <a16:creationId xmlns:a16="http://schemas.microsoft.com/office/drawing/2014/main" id="{691EC050-8AF3-4A0C-C1EA-117BAED01E76}"/>
              </a:ext>
            </a:extLst>
          </p:cNvPr>
          <p:cNvPicPr>
            <a:picLocks noChangeAspect="1"/>
          </p:cNvPicPr>
          <p:nvPr/>
        </p:nvPicPr>
        <p:blipFill>
          <a:blip r:embed="rId3">
            <a:extLst>
              <a:ext uri="{28A0092B-C50C-407E-A947-70E740481C1C}">
                <a14:useLocalDpi xmlns:a14="http://schemas.microsoft.com/office/drawing/2010/main" val="0"/>
              </a:ext>
            </a:extLst>
          </a:blip>
          <a:srcRect b="19"/>
          <a:stretch>
            <a:fillRect/>
          </a:stretch>
        </p:blipFill>
        <p:spPr>
          <a:xfrm>
            <a:off x="20" y="1282"/>
            <a:ext cx="12191980" cy="6856718"/>
          </a:xfrm>
          <a:prstGeom prst="rect">
            <a:avLst/>
          </a:prstGeom>
        </p:spPr>
      </p:pic>
    </p:spTree>
    <p:extLst>
      <p:ext uri="{BB962C8B-B14F-4D97-AF65-F5344CB8AC3E}">
        <p14:creationId xmlns:p14="http://schemas.microsoft.com/office/powerpoint/2010/main" val="3516699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Picture 4">
            <a:extLst>
              <a:ext uri="{FF2B5EF4-FFF2-40B4-BE49-F238E27FC236}">
                <a16:creationId xmlns:a16="http://schemas.microsoft.com/office/drawing/2014/main" id="{AA9F00DC-FA88-0D04-6D4B-7F1195767142}"/>
              </a:ext>
            </a:extLst>
          </p:cNvPr>
          <p:cNvPicPr>
            <a:picLocks noChangeAspect="1"/>
          </p:cNvPicPr>
          <p:nvPr/>
        </p:nvPicPr>
        <p:blipFill>
          <a:blip r:embed="rId3">
            <a:extLst>
              <a:ext uri="{28A0092B-C50C-407E-A947-70E740481C1C}">
                <a14:useLocalDpi xmlns:a14="http://schemas.microsoft.com/office/drawing/2010/main" val="0"/>
              </a:ext>
            </a:extLst>
          </a:blip>
          <a:srcRect r="872" b="1"/>
          <a:stretch>
            <a:fillRect/>
          </a:stretch>
        </p:blipFill>
        <p:spPr>
          <a:xfrm>
            <a:off x="20" y="1282"/>
            <a:ext cx="12191980" cy="6856718"/>
          </a:xfrm>
          <a:prstGeom prst="rect">
            <a:avLst/>
          </a:prstGeom>
        </p:spPr>
      </p:pic>
    </p:spTree>
    <p:extLst>
      <p:ext uri="{BB962C8B-B14F-4D97-AF65-F5344CB8AC3E}">
        <p14:creationId xmlns:p14="http://schemas.microsoft.com/office/powerpoint/2010/main" val="3281900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Picture 4">
            <a:extLst>
              <a:ext uri="{FF2B5EF4-FFF2-40B4-BE49-F238E27FC236}">
                <a16:creationId xmlns:a16="http://schemas.microsoft.com/office/drawing/2014/main" id="{0CA988A3-A26C-70F9-BF0F-64344FDFE3ED}"/>
              </a:ext>
            </a:extLst>
          </p:cNvPr>
          <p:cNvPicPr>
            <a:picLocks noChangeAspect="1"/>
          </p:cNvPicPr>
          <p:nvPr/>
        </p:nvPicPr>
        <p:blipFill>
          <a:blip r:embed="rId3">
            <a:extLst>
              <a:ext uri="{28A0092B-C50C-407E-A947-70E740481C1C}">
                <a14:useLocalDpi xmlns:a14="http://schemas.microsoft.com/office/drawing/2010/main" val="0"/>
              </a:ext>
            </a:extLst>
          </a:blip>
          <a:srcRect r="425" b="-1"/>
          <a:stretch>
            <a:fillRect/>
          </a:stretch>
        </p:blipFill>
        <p:spPr>
          <a:xfrm>
            <a:off x="20" y="1282"/>
            <a:ext cx="12191980" cy="6856718"/>
          </a:xfrm>
          <a:prstGeom prst="rect">
            <a:avLst/>
          </a:prstGeom>
        </p:spPr>
      </p:pic>
    </p:spTree>
    <p:extLst>
      <p:ext uri="{BB962C8B-B14F-4D97-AF65-F5344CB8AC3E}">
        <p14:creationId xmlns:p14="http://schemas.microsoft.com/office/powerpoint/2010/main" val="1982351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Picture 4">
            <a:extLst>
              <a:ext uri="{FF2B5EF4-FFF2-40B4-BE49-F238E27FC236}">
                <a16:creationId xmlns:a16="http://schemas.microsoft.com/office/drawing/2014/main" id="{A4B68A6C-E83A-5708-1D03-B5467187407D}"/>
              </a:ext>
            </a:extLst>
          </p:cNvPr>
          <p:cNvPicPr>
            <a:picLocks noChangeAspect="1"/>
          </p:cNvPicPr>
          <p:nvPr/>
        </p:nvPicPr>
        <p:blipFill>
          <a:blip r:embed="rId3">
            <a:extLst>
              <a:ext uri="{28A0092B-C50C-407E-A947-70E740481C1C}">
                <a14:useLocalDpi xmlns:a14="http://schemas.microsoft.com/office/drawing/2010/main" val="0"/>
              </a:ext>
            </a:extLst>
          </a:blip>
          <a:srcRect b="19"/>
          <a:stretch>
            <a:fillRect/>
          </a:stretch>
        </p:blipFill>
        <p:spPr>
          <a:xfrm>
            <a:off x="20" y="1282"/>
            <a:ext cx="12191980" cy="6856718"/>
          </a:xfrm>
          <a:prstGeom prst="rect">
            <a:avLst/>
          </a:prstGeom>
        </p:spPr>
      </p:pic>
    </p:spTree>
    <p:extLst>
      <p:ext uri="{BB962C8B-B14F-4D97-AF65-F5344CB8AC3E}">
        <p14:creationId xmlns:p14="http://schemas.microsoft.com/office/powerpoint/2010/main" val="3421166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Picture 4">
            <a:extLst>
              <a:ext uri="{FF2B5EF4-FFF2-40B4-BE49-F238E27FC236}">
                <a16:creationId xmlns:a16="http://schemas.microsoft.com/office/drawing/2014/main" id="{6B9F0BFB-F870-1907-CA2D-D64BB5C3E3FF}"/>
              </a:ext>
            </a:extLst>
          </p:cNvPr>
          <p:cNvPicPr>
            <a:picLocks noChangeAspect="1"/>
          </p:cNvPicPr>
          <p:nvPr/>
        </p:nvPicPr>
        <p:blipFill>
          <a:blip r:embed="rId3">
            <a:extLst>
              <a:ext uri="{28A0092B-C50C-407E-A947-70E740481C1C}">
                <a14:useLocalDpi xmlns:a14="http://schemas.microsoft.com/office/drawing/2010/main" val="0"/>
              </a:ext>
            </a:extLst>
          </a:blip>
          <a:srcRect b="19"/>
          <a:stretch>
            <a:fillRect/>
          </a:stretch>
        </p:blipFill>
        <p:spPr>
          <a:xfrm>
            <a:off x="20" y="1282"/>
            <a:ext cx="12191980" cy="6856718"/>
          </a:xfrm>
          <a:prstGeom prst="rect">
            <a:avLst/>
          </a:prstGeom>
        </p:spPr>
      </p:pic>
    </p:spTree>
    <p:extLst>
      <p:ext uri="{BB962C8B-B14F-4D97-AF65-F5344CB8AC3E}">
        <p14:creationId xmlns:p14="http://schemas.microsoft.com/office/powerpoint/2010/main" val="3562869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Picture 4">
            <a:extLst>
              <a:ext uri="{FF2B5EF4-FFF2-40B4-BE49-F238E27FC236}">
                <a16:creationId xmlns:a16="http://schemas.microsoft.com/office/drawing/2014/main" id="{C0DAC25B-160A-DE11-B811-D78DFD1BBCD1}"/>
              </a:ext>
            </a:extLst>
          </p:cNvPr>
          <p:cNvPicPr>
            <a:picLocks noChangeAspect="1"/>
          </p:cNvPicPr>
          <p:nvPr/>
        </p:nvPicPr>
        <p:blipFill>
          <a:blip r:embed="rId4">
            <a:extLst>
              <a:ext uri="{28A0092B-C50C-407E-A947-70E740481C1C}">
                <a14:useLocalDpi xmlns:a14="http://schemas.microsoft.com/office/drawing/2010/main" val="0"/>
              </a:ext>
            </a:extLst>
          </a:blip>
          <a:srcRect b="19"/>
          <a:stretch>
            <a:fillRect/>
          </a:stretch>
        </p:blipFill>
        <p:spPr>
          <a:xfrm>
            <a:off x="20" y="1282"/>
            <a:ext cx="12191980" cy="6856718"/>
          </a:xfrm>
          <a:prstGeom prst="rect">
            <a:avLst/>
          </a:prstGeom>
        </p:spPr>
      </p:pic>
      <p:pic>
        <p:nvPicPr>
          <p:cNvPr id="2" name="Online Media 1" title="childnet video">
            <a:hlinkClick r:id="" action="ppaction://media"/>
            <a:extLst>
              <a:ext uri="{FF2B5EF4-FFF2-40B4-BE49-F238E27FC236}">
                <a16:creationId xmlns:a16="http://schemas.microsoft.com/office/drawing/2014/main" id="{5F97147D-F183-BA41-D9C2-D392EBF9D4A4}"/>
              </a:ext>
            </a:extLst>
          </p:cNvPr>
          <p:cNvPicPr>
            <a:picLocks noRot="1" noChangeAspect="1"/>
          </p:cNvPicPr>
          <p:nvPr>
            <a:videoFile r:link="rId1"/>
          </p:nvPr>
        </p:nvPicPr>
        <p:blipFill>
          <a:blip r:embed="rId5"/>
          <a:stretch>
            <a:fillRect/>
          </a:stretch>
        </p:blipFill>
        <p:spPr>
          <a:xfrm>
            <a:off x="1041336" y="839800"/>
            <a:ext cx="10109327" cy="5707304"/>
          </a:xfrm>
          <a:prstGeom prst="rect">
            <a:avLst/>
          </a:prstGeom>
        </p:spPr>
      </p:pic>
    </p:spTree>
    <p:extLst>
      <p:ext uri="{BB962C8B-B14F-4D97-AF65-F5344CB8AC3E}">
        <p14:creationId xmlns:p14="http://schemas.microsoft.com/office/powerpoint/2010/main" val="1492084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Picture 4">
            <a:extLst>
              <a:ext uri="{FF2B5EF4-FFF2-40B4-BE49-F238E27FC236}">
                <a16:creationId xmlns:a16="http://schemas.microsoft.com/office/drawing/2014/main" id="{3C1E2715-2443-00D8-3A5F-A70613F7F55D}"/>
              </a:ext>
            </a:extLst>
          </p:cNvPr>
          <p:cNvPicPr>
            <a:picLocks noChangeAspect="1"/>
          </p:cNvPicPr>
          <p:nvPr/>
        </p:nvPicPr>
        <p:blipFill>
          <a:blip r:embed="rId3">
            <a:extLst>
              <a:ext uri="{28A0092B-C50C-407E-A947-70E740481C1C}">
                <a14:useLocalDpi xmlns:a14="http://schemas.microsoft.com/office/drawing/2010/main" val="0"/>
              </a:ext>
            </a:extLst>
          </a:blip>
          <a:srcRect r="425" b="-1"/>
          <a:stretch>
            <a:fillRect/>
          </a:stretch>
        </p:blipFill>
        <p:spPr>
          <a:xfrm>
            <a:off x="20" y="1282"/>
            <a:ext cx="12191980" cy="6856718"/>
          </a:xfrm>
          <a:prstGeom prst="rect">
            <a:avLst/>
          </a:prstGeom>
        </p:spPr>
      </p:pic>
    </p:spTree>
    <p:extLst>
      <p:ext uri="{BB962C8B-B14F-4D97-AF65-F5344CB8AC3E}">
        <p14:creationId xmlns:p14="http://schemas.microsoft.com/office/powerpoint/2010/main" val="2322796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Picture 4">
            <a:extLst>
              <a:ext uri="{FF2B5EF4-FFF2-40B4-BE49-F238E27FC236}">
                <a16:creationId xmlns:a16="http://schemas.microsoft.com/office/drawing/2014/main" id="{BE86AA05-5835-733B-3B6C-F55284B44C46}"/>
              </a:ext>
            </a:extLst>
          </p:cNvPr>
          <p:cNvPicPr>
            <a:picLocks noChangeAspect="1"/>
          </p:cNvPicPr>
          <p:nvPr/>
        </p:nvPicPr>
        <p:blipFill>
          <a:blip r:embed="rId3">
            <a:extLst>
              <a:ext uri="{28A0092B-C50C-407E-A947-70E740481C1C}">
                <a14:useLocalDpi xmlns:a14="http://schemas.microsoft.com/office/drawing/2010/main" val="0"/>
              </a:ext>
            </a:extLst>
          </a:blip>
          <a:srcRect r="425" b="-1"/>
          <a:stretch>
            <a:fillRect/>
          </a:stretch>
        </p:blipFill>
        <p:spPr>
          <a:xfrm>
            <a:off x="20" y="1282"/>
            <a:ext cx="12191980" cy="6856718"/>
          </a:xfrm>
          <a:prstGeom prst="rect">
            <a:avLst/>
          </a:prstGeom>
        </p:spPr>
      </p:pic>
    </p:spTree>
    <p:extLst>
      <p:ext uri="{BB962C8B-B14F-4D97-AF65-F5344CB8AC3E}">
        <p14:creationId xmlns:p14="http://schemas.microsoft.com/office/powerpoint/2010/main" val="856829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Picture 4">
            <a:extLst>
              <a:ext uri="{FF2B5EF4-FFF2-40B4-BE49-F238E27FC236}">
                <a16:creationId xmlns:a16="http://schemas.microsoft.com/office/drawing/2014/main" id="{E506E269-5ACD-B218-BC71-45A2516583C7}"/>
              </a:ext>
            </a:extLst>
          </p:cNvPr>
          <p:cNvPicPr>
            <a:picLocks noChangeAspect="1"/>
          </p:cNvPicPr>
          <p:nvPr/>
        </p:nvPicPr>
        <p:blipFill>
          <a:blip r:embed="rId3">
            <a:extLst>
              <a:ext uri="{28A0092B-C50C-407E-A947-70E740481C1C}">
                <a14:useLocalDpi xmlns:a14="http://schemas.microsoft.com/office/drawing/2010/main" val="0"/>
              </a:ext>
            </a:extLst>
          </a:blip>
          <a:srcRect b="19"/>
          <a:stretch>
            <a:fillRect/>
          </a:stretch>
        </p:blipFill>
        <p:spPr>
          <a:xfrm>
            <a:off x="20" y="1282"/>
            <a:ext cx="12191980" cy="6856718"/>
          </a:xfrm>
          <a:prstGeom prst="rect">
            <a:avLst/>
          </a:prstGeom>
        </p:spPr>
      </p:pic>
    </p:spTree>
    <p:extLst>
      <p:ext uri="{BB962C8B-B14F-4D97-AF65-F5344CB8AC3E}">
        <p14:creationId xmlns:p14="http://schemas.microsoft.com/office/powerpoint/2010/main" val="23310586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1447</Words>
  <Application>Microsoft Office PowerPoint</Application>
  <PresentationFormat>Widescreen</PresentationFormat>
  <Paragraphs>129</Paragraphs>
  <Slides>10</Slides>
  <Notes>10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Amy Nichols - CY OICS</dc:creator>
  <cp:lastModifiedBy>Amy Nichols - CY OICS</cp:lastModifiedBy>
  <cp:revision>4</cp:revision>
  <dcterms:created xsi:type="dcterms:W3CDTF">2026-05-06T11:27:45Z</dcterms:created>
  <dcterms:modified xsi:type="dcterms:W3CDTF">2026-05-06T12:16:18Z</dcterms:modified>
</cp:coreProperties>
</file>