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2" r:id="rId4"/>
    <p:sldMasterId id="2147483711" r:id="rId5"/>
  </p:sldMasterIdLst>
  <p:notesMasterIdLst>
    <p:notesMasterId r:id="rId51"/>
  </p:notesMasterIdLst>
  <p:sldIdLst>
    <p:sldId id="256" r:id="rId6"/>
    <p:sldId id="386" r:id="rId7"/>
    <p:sldId id="408" r:id="rId8"/>
    <p:sldId id="474" r:id="rId9"/>
    <p:sldId id="475" r:id="rId10"/>
    <p:sldId id="476" r:id="rId11"/>
    <p:sldId id="391" r:id="rId12"/>
    <p:sldId id="477" r:id="rId13"/>
    <p:sldId id="478" r:id="rId14"/>
    <p:sldId id="489" r:id="rId15"/>
    <p:sldId id="480" r:id="rId16"/>
    <p:sldId id="490" r:id="rId17"/>
    <p:sldId id="479" r:id="rId18"/>
    <p:sldId id="491" r:id="rId19"/>
    <p:sldId id="492" r:id="rId20"/>
    <p:sldId id="493" r:id="rId21"/>
    <p:sldId id="444" r:id="rId22"/>
    <p:sldId id="494" r:id="rId23"/>
    <p:sldId id="496" r:id="rId24"/>
    <p:sldId id="497" r:id="rId25"/>
    <p:sldId id="495" r:id="rId26"/>
    <p:sldId id="359" r:id="rId27"/>
    <p:sldId id="498" r:id="rId28"/>
    <p:sldId id="298" r:id="rId29"/>
    <p:sldId id="506" r:id="rId30"/>
    <p:sldId id="499" r:id="rId31"/>
    <p:sldId id="500" r:id="rId32"/>
    <p:sldId id="501" r:id="rId33"/>
    <p:sldId id="276" r:id="rId34"/>
    <p:sldId id="482" r:id="rId35"/>
    <p:sldId id="380" r:id="rId36"/>
    <p:sldId id="483" r:id="rId37"/>
    <p:sldId id="502" r:id="rId38"/>
    <p:sldId id="503" r:id="rId39"/>
    <p:sldId id="367" r:id="rId40"/>
    <p:sldId id="399" r:id="rId41"/>
    <p:sldId id="485" r:id="rId42"/>
    <p:sldId id="504" r:id="rId43"/>
    <p:sldId id="437" r:id="rId44"/>
    <p:sldId id="412" r:id="rId45"/>
    <p:sldId id="348" r:id="rId46"/>
    <p:sldId id="473" r:id="rId47"/>
    <p:sldId id="410" r:id="rId48"/>
    <p:sldId id="465" r:id="rId49"/>
    <p:sldId id="466"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8A98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9DF8F0E-AF96-41CC-B2A8-85131EF88712}" v="148" dt="2021-04-19T14:11:30.78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34580" autoAdjust="0"/>
    <p:restoredTop sz="86410" autoAdjust="0"/>
  </p:normalViewPr>
  <p:slideViewPr>
    <p:cSldViewPr snapToGrid="0">
      <p:cViewPr varScale="1">
        <p:scale>
          <a:sx n="54" d="100"/>
          <a:sy n="54" d="100"/>
        </p:scale>
        <p:origin x="78" y="318"/>
      </p:cViewPr>
      <p:guideLst/>
    </p:cSldViewPr>
  </p:slideViewPr>
  <p:outlineViewPr>
    <p:cViewPr>
      <p:scale>
        <a:sx n="33" d="100"/>
        <a:sy n="33" d="100"/>
      </p:scale>
      <p:origin x="0" y="-28926"/>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55" d="100"/>
          <a:sy n="55" d="100"/>
        </p:scale>
        <p:origin x="2112" y="7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microsoft.com/office/2015/10/relationships/revisionInfo" Target="revisionInfo.xml"/><Relationship Id="rId8" Type="http://schemas.openxmlformats.org/officeDocument/2006/relationships/slide" Target="slides/slide3.xml"/><Relationship Id="rId51" Type="http://schemas.openxmlformats.org/officeDocument/2006/relationships/notesMaster" Target="notesMasters/notesMaster1.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733F4D-22F0-45F2-ABFD-44A28BCFF207}" type="datetimeFigureOut">
              <a:rPr lang="en-GB" smtClean="0"/>
              <a:t>29/11/2021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01FCE6B-ABDC-4558-B6B1-611B728C905B}" type="slidenum">
              <a:rPr lang="en-GB" smtClean="0"/>
              <a:t>‹#›</a:t>
            </a:fld>
            <a:endParaRPr lang="en-GB"/>
          </a:p>
        </p:txBody>
      </p:sp>
    </p:spTree>
    <p:extLst>
      <p:ext uri="{BB962C8B-B14F-4D97-AF65-F5344CB8AC3E}">
        <p14:creationId xmlns:p14="http://schemas.microsoft.com/office/powerpoint/2010/main" val="31132020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Group to  have a check –in together. Young people to say how they’re feeling today out of 10 and to be given the option to discuss why. Adults to join in with this and model the check in for the group. </a:t>
            </a:r>
          </a:p>
          <a:p>
            <a:r>
              <a:rPr lang="en-GB"/>
              <a:t> </a:t>
            </a:r>
          </a:p>
          <a:p>
            <a:endParaRPr lang="en-GB"/>
          </a:p>
        </p:txBody>
      </p:sp>
      <p:sp>
        <p:nvSpPr>
          <p:cNvPr id="4" name="Slide Number Placeholder 3"/>
          <p:cNvSpPr>
            <a:spLocks noGrp="1"/>
          </p:cNvSpPr>
          <p:nvPr>
            <p:ph type="sldNum" sz="quarter" idx="5"/>
          </p:nvPr>
        </p:nvSpPr>
        <p:spPr/>
        <p:txBody>
          <a:bodyPr/>
          <a:lstStyle/>
          <a:p>
            <a:fld id="{EB129DC7-F553-4289-8264-B73A516234F6}" type="slidenum">
              <a:rPr lang="en-GB" smtClean="0"/>
              <a:t>2</a:t>
            </a:fld>
            <a:endParaRPr lang="en-GB"/>
          </a:p>
        </p:txBody>
      </p:sp>
    </p:spTree>
    <p:extLst>
      <p:ext uri="{BB962C8B-B14F-4D97-AF65-F5344CB8AC3E}">
        <p14:creationId xmlns:p14="http://schemas.microsoft.com/office/powerpoint/2010/main" val="8106557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01FCE6B-ABDC-4558-B6B1-611B728C905B}" type="slidenum">
              <a:rPr lang="en-GB" smtClean="0"/>
              <a:t>14</a:t>
            </a:fld>
            <a:endParaRPr lang="en-GB"/>
          </a:p>
        </p:txBody>
      </p:sp>
    </p:spTree>
    <p:extLst>
      <p:ext uri="{BB962C8B-B14F-4D97-AF65-F5344CB8AC3E}">
        <p14:creationId xmlns:p14="http://schemas.microsoft.com/office/powerpoint/2010/main" val="28833546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buNone/>
            </a:pPr>
            <a:r>
              <a:rPr lang="en-GB" sz="1200" dirty="0">
                <a:latin typeface="Arial" panose="020B0604020202020204" pitchFamily="34" charset="0"/>
                <a:cs typeface="Arial" panose="020B0604020202020204" pitchFamily="34" charset="0"/>
              </a:rPr>
              <a:t>Peer mentors are people who offer support and understanding to other young people of a similar age, with the aim of helping them with their emotional wellbeing and help build their resilience. </a:t>
            </a:r>
          </a:p>
          <a:p>
            <a:pPr marL="0" indent="0" algn="just">
              <a:buNone/>
            </a:pPr>
            <a:endParaRPr lang="en-GB" sz="1200" dirty="0">
              <a:latin typeface="Arial" panose="020B0604020202020204" pitchFamily="34" charset="0"/>
              <a:cs typeface="Arial" panose="020B0604020202020204" pitchFamily="34" charset="0"/>
            </a:endParaRPr>
          </a:p>
          <a:p>
            <a:pPr marL="0" indent="0" algn="just">
              <a:buNone/>
            </a:pPr>
            <a:r>
              <a:rPr lang="en-GB" sz="1200" dirty="0">
                <a:latin typeface="Arial" panose="020B0604020202020204" pitchFamily="34" charset="0"/>
                <a:cs typeface="Arial" panose="020B0604020202020204" pitchFamily="34" charset="0"/>
              </a:rPr>
              <a:t>Peer mentors provide advice and guidance whilst acting as a positive role model for younger people who require their support.</a:t>
            </a:r>
          </a:p>
          <a:p>
            <a:endParaRPr lang="en-GB" dirty="0"/>
          </a:p>
        </p:txBody>
      </p:sp>
      <p:sp>
        <p:nvSpPr>
          <p:cNvPr id="4" name="Slide Number Placeholder 3"/>
          <p:cNvSpPr>
            <a:spLocks noGrp="1"/>
          </p:cNvSpPr>
          <p:nvPr>
            <p:ph type="sldNum" sz="quarter" idx="10"/>
          </p:nvPr>
        </p:nvSpPr>
        <p:spPr/>
        <p:txBody>
          <a:bodyPr/>
          <a:lstStyle/>
          <a:p>
            <a:fld id="{4CD497CD-FCD4-4F6E-B1F9-36811FF12689}" type="slidenum">
              <a:rPr lang="en-GB" smtClean="0"/>
              <a:t>15</a:t>
            </a:fld>
            <a:endParaRPr lang="en-GB"/>
          </a:p>
        </p:txBody>
      </p:sp>
    </p:spTree>
    <p:extLst>
      <p:ext uri="{BB962C8B-B14F-4D97-AF65-F5344CB8AC3E}">
        <p14:creationId xmlns:p14="http://schemas.microsoft.com/office/powerpoint/2010/main" val="28424527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buNone/>
            </a:pPr>
            <a:r>
              <a:rPr lang="en-GB" sz="1200" dirty="0">
                <a:latin typeface="Arial" panose="020B0604020202020204" pitchFamily="34" charset="0"/>
                <a:cs typeface="Arial" panose="020B0604020202020204" pitchFamily="34" charset="0"/>
              </a:rPr>
              <a:t>Peer mentors are people who offer support and understanding to other young people of a similar age, with the aim of helping them with their emotional wellbeing and help build their resilience. </a:t>
            </a:r>
          </a:p>
          <a:p>
            <a:pPr marL="0" indent="0" algn="just">
              <a:buNone/>
            </a:pPr>
            <a:endParaRPr lang="en-GB" sz="1200" dirty="0">
              <a:latin typeface="Arial" panose="020B0604020202020204" pitchFamily="34" charset="0"/>
              <a:cs typeface="Arial" panose="020B0604020202020204" pitchFamily="34" charset="0"/>
            </a:endParaRPr>
          </a:p>
          <a:p>
            <a:pPr marL="0" indent="0" algn="just">
              <a:buNone/>
            </a:pPr>
            <a:r>
              <a:rPr lang="en-GB" sz="1200" dirty="0">
                <a:latin typeface="Arial" panose="020B0604020202020204" pitchFamily="34" charset="0"/>
                <a:cs typeface="Arial" panose="020B0604020202020204" pitchFamily="34" charset="0"/>
              </a:rPr>
              <a:t>Peer mentors provide advice and guidance whilst acting as a positive role model for younger people who require their support.</a:t>
            </a:r>
          </a:p>
          <a:p>
            <a:endParaRPr lang="en-GB" dirty="0"/>
          </a:p>
        </p:txBody>
      </p:sp>
      <p:sp>
        <p:nvSpPr>
          <p:cNvPr id="4" name="Slide Number Placeholder 3"/>
          <p:cNvSpPr>
            <a:spLocks noGrp="1"/>
          </p:cNvSpPr>
          <p:nvPr>
            <p:ph type="sldNum" sz="quarter" idx="10"/>
          </p:nvPr>
        </p:nvSpPr>
        <p:spPr/>
        <p:txBody>
          <a:bodyPr/>
          <a:lstStyle/>
          <a:p>
            <a:fld id="{4CD497CD-FCD4-4F6E-B1F9-36811FF12689}" type="slidenum">
              <a:rPr lang="en-GB" smtClean="0"/>
              <a:t>16</a:t>
            </a:fld>
            <a:endParaRPr lang="en-GB"/>
          </a:p>
        </p:txBody>
      </p:sp>
    </p:spTree>
    <p:extLst>
      <p:ext uri="{BB962C8B-B14F-4D97-AF65-F5344CB8AC3E}">
        <p14:creationId xmlns:p14="http://schemas.microsoft.com/office/powerpoint/2010/main" val="19419323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01FCE6B-ABDC-4558-B6B1-611B728C905B}" type="slidenum">
              <a:rPr lang="en-GB" smtClean="0"/>
              <a:t>17</a:t>
            </a:fld>
            <a:endParaRPr lang="en-GB"/>
          </a:p>
        </p:txBody>
      </p:sp>
    </p:spTree>
    <p:extLst>
      <p:ext uri="{BB962C8B-B14F-4D97-AF65-F5344CB8AC3E}">
        <p14:creationId xmlns:p14="http://schemas.microsoft.com/office/powerpoint/2010/main" val="9588097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Listening Tips</a:t>
            </a:r>
          </a:p>
        </p:txBody>
      </p:sp>
      <p:sp>
        <p:nvSpPr>
          <p:cNvPr id="4" name="Slide Number Placeholder 3"/>
          <p:cNvSpPr>
            <a:spLocks noGrp="1"/>
          </p:cNvSpPr>
          <p:nvPr>
            <p:ph type="sldNum" sz="quarter" idx="5"/>
          </p:nvPr>
        </p:nvSpPr>
        <p:spPr/>
        <p:txBody>
          <a:bodyPr/>
          <a:lstStyle/>
          <a:p>
            <a:fld id="{EB129DC7-F553-4289-8264-B73A516234F6}" type="slidenum">
              <a:rPr lang="en-GB" smtClean="0"/>
              <a:t>18</a:t>
            </a:fld>
            <a:endParaRPr lang="en-GB"/>
          </a:p>
        </p:txBody>
      </p:sp>
    </p:spTree>
    <p:extLst>
      <p:ext uri="{BB962C8B-B14F-4D97-AF65-F5344CB8AC3E}">
        <p14:creationId xmlns:p14="http://schemas.microsoft.com/office/powerpoint/2010/main" val="15486289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Active listening tips</a:t>
            </a:r>
          </a:p>
        </p:txBody>
      </p:sp>
      <p:sp>
        <p:nvSpPr>
          <p:cNvPr id="4" name="Slide Number Placeholder 3"/>
          <p:cNvSpPr>
            <a:spLocks noGrp="1"/>
          </p:cNvSpPr>
          <p:nvPr>
            <p:ph type="sldNum" sz="quarter" idx="5"/>
          </p:nvPr>
        </p:nvSpPr>
        <p:spPr/>
        <p:txBody>
          <a:bodyPr/>
          <a:lstStyle/>
          <a:p>
            <a:fld id="{EB129DC7-F553-4289-8264-B73A516234F6}" type="slidenum">
              <a:rPr lang="en-GB" smtClean="0"/>
              <a:t>19</a:t>
            </a:fld>
            <a:endParaRPr lang="en-GB"/>
          </a:p>
        </p:txBody>
      </p:sp>
    </p:spTree>
    <p:extLst>
      <p:ext uri="{BB962C8B-B14F-4D97-AF65-F5344CB8AC3E}">
        <p14:creationId xmlns:p14="http://schemas.microsoft.com/office/powerpoint/2010/main" val="12469613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Paraphrasing</a:t>
            </a:r>
          </a:p>
        </p:txBody>
      </p:sp>
      <p:sp>
        <p:nvSpPr>
          <p:cNvPr id="4" name="Slide Number Placeholder 3"/>
          <p:cNvSpPr>
            <a:spLocks noGrp="1"/>
          </p:cNvSpPr>
          <p:nvPr>
            <p:ph type="sldNum" sz="quarter" idx="5"/>
          </p:nvPr>
        </p:nvSpPr>
        <p:spPr/>
        <p:txBody>
          <a:bodyPr/>
          <a:lstStyle/>
          <a:p>
            <a:fld id="{EB129DC7-F553-4289-8264-B73A516234F6}" type="slidenum">
              <a:rPr lang="en-GB" smtClean="0"/>
              <a:t>20</a:t>
            </a:fld>
            <a:endParaRPr lang="en-GB"/>
          </a:p>
        </p:txBody>
      </p:sp>
    </p:spTree>
    <p:extLst>
      <p:ext uri="{BB962C8B-B14F-4D97-AF65-F5344CB8AC3E}">
        <p14:creationId xmlns:p14="http://schemas.microsoft.com/office/powerpoint/2010/main" val="36996998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Emphatic listening</a:t>
            </a:r>
          </a:p>
        </p:txBody>
      </p:sp>
      <p:sp>
        <p:nvSpPr>
          <p:cNvPr id="4" name="Slide Number Placeholder 3"/>
          <p:cNvSpPr>
            <a:spLocks noGrp="1"/>
          </p:cNvSpPr>
          <p:nvPr>
            <p:ph type="sldNum" sz="quarter" idx="5"/>
          </p:nvPr>
        </p:nvSpPr>
        <p:spPr/>
        <p:txBody>
          <a:bodyPr/>
          <a:lstStyle/>
          <a:p>
            <a:fld id="{EB129DC7-F553-4289-8264-B73A516234F6}" type="slidenum">
              <a:rPr lang="en-GB" smtClean="0"/>
              <a:t>21</a:t>
            </a:fld>
            <a:endParaRPr lang="en-GB"/>
          </a:p>
        </p:txBody>
      </p:sp>
    </p:spTree>
    <p:extLst>
      <p:ext uri="{BB962C8B-B14F-4D97-AF65-F5344CB8AC3E}">
        <p14:creationId xmlns:p14="http://schemas.microsoft.com/office/powerpoint/2010/main" val="20748358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sz="1200" dirty="0">
                <a:latin typeface="Arial" panose="020B0604020202020204" pitchFamily="34" charset="0"/>
                <a:cs typeface="Arial" panose="020B0604020202020204" pitchFamily="34" charset="0"/>
              </a:rPr>
              <a:t>Open Questions are when you want more information or the person to describe something and engage with the other person.  Open questions usually start with what, why, who, where, when, which and how.  For example  “What did you do at the weekend?”, use “tell about your weekend”. It is a better way to open conversation. </a:t>
            </a:r>
          </a:p>
          <a:p>
            <a:pPr marL="0" indent="0">
              <a:buNone/>
            </a:pPr>
            <a:endParaRPr lang="en-GB" sz="1200" dirty="0">
              <a:latin typeface="Arial" panose="020B0604020202020204" pitchFamily="34" charset="0"/>
              <a:cs typeface="Arial" panose="020B0604020202020204" pitchFamily="34" charset="0"/>
            </a:endParaRPr>
          </a:p>
          <a:p>
            <a:pPr marL="0" indent="0">
              <a:buNone/>
            </a:pPr>
            <a:r>
              <a:rPr lang="en-GB" sz="1200" dirty="0">
                <a:latin typeface="Arial" panose="020B0604020202020204" pitchFamily="34" charset="0"/>
                <a:cs typeface="Arial" panose="020B0604020202020204" pitchFamily="34" charset="0"/>
              </a:rPr>
              <a:t>Closed Questions are where the answer can only really be yes or no.  This type of question is good for fact finding and gathering of information.  Closed questions usually start with do, does, how, has, or, an, is, are.  For example “did you enjoy the match?”</a:t>
            </a:r>
          </a:p>
          <a:p>
            <a:pPr marL="0" indent="0">
              <a:buNone/>
            </a:pPr>
            <a:endParaRPr lang="en-GB" sz="1200" dirty="0">
              <a:latin typeface="Arial" panose="020B0604020202020204" pitchFamily="34" charset="0"/>
              <a:cs typeface="Arial" panose="020B0604020202020204" pitchFamily="34" charset="0"/>
            </a:endParaRPr>
          </a:p>
          <a:p>
            <a:pPr marL="0" indent="0">
              <a:buNone/>
            </a:pPr>
            <a:r>
              <a:rPr lang="en-GB" sz="1200" dirty="0">
                <a:latin typeface="Arial" panose="020B0604020202020204" pitchFamily="34" charset="0"/>
                <a:cs typeface="Arial" panose="020B0604020202020204" pitchFamily="34" charset="0"/>
              </a:rPr>
              <a:t>Probing Questions are when you want to get to the bottom of something.  To get more information or to get more understanding for example “what exactly did you do at the match” and then you could ask “what happened?”</a:t>
            </a:r>
          </a:p>
          <a:p>
            <a:endParaRPr lang="en-GB" dirty="0"/>
          </a:p>
        </p:txBody>
      </p:sp>
      <p:sp>
        <p:nvSpPr>
          <p:cNvPr id="4" name="Slide Number Placeholder 3"/>
          <p:cNvSpPr>
            <a:spLocks noGrp="1"/>
          </p:cNvSpPr>
          <p:nvPr>
            <p:ph type="sldNum" sz="quarter" idx="5"/>
          </p:nvPr>
        </p:nvSpPr>
        <p:spPr/>
        <p:txBody>
          <a:bodyPr/>
          <a:lstStyle/>
          <a:p>
            <a:fld id="{EB129DC7-F553-4289-8264-B73A516234F6}" type="slidenum">
              <a:rPr lang="en-GB" smtClean="0"/>
              <a:t>22</a:t>
            </a:fld>
            <a:endParaRPr lang="en-GB"/>
          </a:p>
        </p:txBody>
      </p:sp>
    </p:spTree>
    <p:extLst>
      <p:ext uri="{BB962C8B-B14F-4D97-AF65-F5344CB8AC3E}">
        <p14:creationId xmlns:p14="http://schemas.microsoft.com/office/powerpoint/2010/main" val="18953874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01FCE6B-ABDC-4558-B6B1-611B728C905B}" type="slidenum">
              <a:rPr lang="en-GB" smtClean="0"/>
              <a:t>23</a:t>
            </a:fld>
            <a:endParaRPr lang="en-GB"/>
          </a:p>
        </p:txBody>
      </p:sp>
    </p:spTree>
    <p:extLst>
      <p:ext uri="{BB962C8B-B14F-4D97-AF65-F5344CB8AC3E}">
        <p14:creationId xmlns:p14="http://schemas.microsoft.com/office/powerpoint/2010/main" val="5553980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B129DC7-F553-4289-8264-B73A516234F6}" type="slidenum">
              <a:rPr lang="en-GB" smtClean="0"/>
              <a:t>3</a:t>
            </a:fld>
            <a:endParaRPr lang="en-GB"/>
          </a:p>
        </p:txBody>
      </p:sp>
    </p:spTree>
    <p:extLst>
      <p:ext uri="{BB962C8B-B14F-4D97-AF65-F5344CB8AC3E}">
        <p14:creationId xmlns:p14="http://schemas.microsoft.com/office/powerpoint/2010/main" val="34327639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01FCE6B-ABDC-4558-B6B1-611B728C905B}" type="slidenum">
              <a:rPr lang="en-GB" smtClean="0"/>
              <a:t>24</a:t>
            </a:fld>
            <a:endParaRPr lang="en-GB"/>
          </a:p>
        </p:txBody>
      </p:sp>
    </p:spTree>
    <p:extLst>
      <p:ext uri="{BB962C8B-B14F-4D97-AF65-F5344CB8AC3E}">
        <p14:creationId xmlns:p14="http://schemas.microsoft.com/office/powerpoint/2010/main" val="5187834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1FCE6B-ABDC-4558-B6B1-611B728C905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77140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01FCE6B-ABDC-4558-B6B1-611B728C905B}" type="slidenum">
              <a:rPr lang="en-GB" smtClean="0"/>
              <a:t>26</a:t>
            </a:fld>
            <a:endParaRPr lang="en-GB"/>
          </a:p>
        </p:txBody>
      </p:sp>
    </p:spTree>
    <p:extLst>
      <p:ext uri="{BB962C8B-B14F-4D97-AF65-F5344CB8AC3E}">
        <p14:creationId xmlns:p14="http://schemas.microsoft.com/office/powerpoint/2010/main" val="6278082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01FCE6B-ABDC-4558-B6B1-611B728C905B}" type="slidenum">
              <a:rPr lang="en-GB" smtClean="0"/>
              <a:t>27</a:t>
            </a:fld>
            <a:endParaRPr lang="en-GB"/>
          </a:p>
        </p:txBody>
      </p:sp>
    </p:spTree>
    <p:extLst>
      <p:ext uri="{BB962C8B-B14F-4D97-AF65-F5344CB8AC3E}">
        <p14:creationId xmlns:p14="http://schemas.microsoft.com/office/powerpoint/2010/main" val="29164333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01FCE6B-ABDC-4558-B6B1-611B728C905B}" type="slidenum">
              <a:rPr lang="en-GB" smtClean="0"/>
              <a:t>28</a:t>
            </a:fld>
            <a:endParaRPr lang="en-GB"/>
          </a:p>
        </p:txBody>
      </p:sp>
    </p:spTree>
    <p:extLst>
      <p:ext uri="{BB962C8B-B14F-4D97-AF65-F5344CB8AC3E}">
        <p14:creationId xmlns:p14="http://schemas.microsoft.com/office/powerpoint/2010/main" val="11603307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B129DC7-F553-4289-8264-B73A516234F6}" type="slidenum">
              <a:rPr lang="en-GB" smtClean="0"/>
              <a:t>35</a:t>
            </a:fld>
            <a:endParaRPr lang="en-GB"/>
          </a:p>
        </p:txBody>
      </p:sp>
    </p:spTree>
    <p:extLst>
      <p:ext uri="{BB962C8B-B14F-4D97-AF65-F5344CB8AC3E}">
        <p14:creationId xmlns:p14="http://schemas.microsoft.com/office/powerpoint/2010/main" val="18129945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B129DC7-F553-4289-8264-B73A516234F6}" type="slidenum">
              <a:rPr lang="en-GB" smtClean="0"/>
              <a:t>39</a:t>
            </a:fld>
            <a:endParaRPr lang="en-GB"/>
          </a:p>
        </p:txBody>
      </p:sp>
    </p:spTree>
    <p:extLst>
      <p:ext uri="{BB962C8B-B14F-4D97-AF65-F5344CB8AC3E}">
        <p14:creationId xmlns:p14="http://schemas.microsoft.com/office/powerpoint/2010/main" val="8783872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B129DC7-F553-4289-8264-B73A516234F6}" type="slidenum">
              <a:rPr lang="en-GB" smtClean="0"/>
              <a:t>40</a:t>
            </a:fld>
            <a:endParaRPr lang="en-GB"/>
          </a:p>
        </p:txBody>
      </p:sp>
    </p:spTree>
    <p:extLst>
      <p:ext uri="{BB962C8B-B14F-4D97-AF65-F5344CB8AC3E}">
        <p14:creationId xmlns:p14="http://schemas.microsoft.com/office/powerpoint/2010/main" val="34356003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Group to  have a check –in together. Young people to say how they’re feeling today out of 10 and to be given the option to discuss why. Adults to join in with this and model the check in for the group. </a:t>
            </a:r>
          </a:p>
          <a:p>
            <a:r>
              <a:rPr lang="en-GB"/>
              <a:t> </a:t>
            </a:r>
          </a:p>
          <a:p>
            <a:endParaRPr lang="en-GB"/>
          </a:p>
        </p:txBody>
      </p:sp>
      <p:sp>
        <p:nvSpPr>
          <p:cNvPr id="4" name="Slide Number Placeholder 3"/>
          <p:cNvSpPr>
            <a:spLocks noGrp="1"/>
          </p:cNvSpPr>
          <p:nvPr>
            <p:ph type="sldNum" sz="quarter" idx="5"/>
          </p:nvPr>
        </p:nvSpPr>
        <p:spPr/>
        <p:txBody>
          <a:bodyPr/>
          <a:lstStyle/>
          <a:p>
            <a:fld id="{EB129DC7-F553-4289-8264-B73A516234F6}" type="slidenum">
              <a:rPr lang="en-GB" smtClean="0"/>
              <a:t>43</a:t>
            </a:fld>
            <a:endParaRPr lang="en-GB"/>
          </a:p>
        </p:txBody>
      </p:sp>
    </p:spTree>
    <p:extLst>
      <p:ext uri="{BB962C8B-B14F-4D97-AF65-F5344CB8AC3E}">
        <p14:creationId xmlns:p14="http://schemas.microsoft.com/office/powerpoint/2010/main" val="9853169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01FCE6B-ABDC-4558-B6B1-611B728C905B}" type="slidenum">
              <a:rPr lang="en-GB" smtClean="0"/>
              <a:t>6</a:t>
            </a:fld>
            <a:endParaRPr lang="en-GB"/>
          </a:p>
        </p:txBody>
      </p:sp>
    </p:spTree>
    <p:extLst>
      <p:ext uri="{BB962C8B-B14F-4D97-AF65-F5344CB8AC3E}">
        <p14:creationId xmlns:p14="http://schemas.microsoft.com/office/powerpoint/2010/main" val="19362686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buNone/>
            </a:pPr>
            <a:r>
              <a:rPr lang="en-GB" sz="1200" dirty="0">
                <a:latin typeface="Arial" panose="020B0604020202020204" pitchFamily="34" charset="0"/>
                <a:cs typeface="Arial" panose="020B0604020202020204" pitchFamily="34" charset="0"/>
              </a:rPr>
              <a:t>Peer mentors are people who offer support and understanding to other young people of a similar age, with the aim of helping them with their emotional wellbeing and help build their resilience. </a:t>
            </a:r>
          </a:p>
          <a:p>
            <a:pPr marL="0" indent="0" algn="just">
              <a:buNone/>
            </a:pPr>
            <a:endParaRPr lang="en-GB" sz="1200" dirty="0">
              <a:latin typeface="Arial" panose="020B0604020202020204" pitchFamily="34" charset="0"/>
              <a:cs typeface="Arial" panose="020B0604020202020204" pitchFamily="34" charset="0"/>
            </a:endParaRPr>
          </a:p>
          <a:p>
            <a:pPr marL="0" indent="0" algn="just">
              <a:buNone/>
            </a:pPr>
            <a:r>
              <a:rPr lang="en-GB" sz="1200" dirty="0">
                <a:latin typeface="Arial" panose="020B0604020202020204" pitchFamily="34" charset="0"/>
                <a:cs typeface="Arial" panose="020B0604020202020204" pitchFamily="34" charset="0"/>
              </a:rPr>
              <a:t>Peer mentors provide advice and guidance whilst acting as a positive role model for younger people who require their support.</a:t>
            </a:r>
          </a:p>
          <a:p>
            <a:endParaRPr lang="en-GB" dirty="0"/>
          </a:p>
        </p:txBody>
      </p:sp>
      <p:sp>
        <p:nvSpPr>
          <p:cNvPr id="4" name="Slide Number Placeholder 3"/>
          <p:cNvSpPr>
            <a:spLocks noGrp="1"/>
          </p:cNvSpPr>
          <p:nvPr>
            <p:ph type="sldNum" sz="quarter" idx="10"/>
          </p:nvPr>
        </p:nvSpPr>
        <p:spPr/>
        <p:txBody>
          <a:bodyPr/>
          <a:lstStyle/>
          <a:p>
            <a:fld id="{4CD497CD-FCD4-4F6E-B1F9-36811FF12689}" type="slidenum">
              <a:rPr lang="en-GB" smtClean="0"/>
              <a:t>7</a:t>
            </a:fld>
            <a:endParaRPr lang="en-GB"/>
          </a:p>
        </p:txBody>
      </p:sp>
    </p:spTree>
    <p:extLst>
      <p:ext uri="{BB962C8B-B14F-4D97-AF65-F5344CB8AC3E}">
        <p14:creationId xmlns:p14="http://schemas.microsoft.com/office/powerpoint/2010/main" val="7071343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01FCE6B-ABDC-4558-B6B1-611B728C905B}" type="slidenum">
              <a:rPr lang="en-GB" smtClean="0"/>
              <a:t>9</a:t>
            </a:fld>
            <a:endParaRPr lang="en-GB"/>
          </a:p>
        </p:txBody>
      </p:sp>
    </p:spTree>
    <p:extLst>
      <p:ext uri="{BB962C8B-B14F-4D97-AF65-F5344CB8AC3E}">
        <p14:creationId xmlns:p14="http://schemas.microsoft.com/office/powerpoint/2010/main" val="10948097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buNone/>
            </a:pPr>
            <a:r>
              <a:rPr lang="en-GB" sz="1200" dirty="0">
                <a:latin typeface="Arial" panose="020B0604020202020204" pitchFamily="34" charset="0"/>
                <a:cs typeface="Arial" panose="020B0604020202020204" pitchFamily="34" charset="0"/>
              </a:rPr>
              <a:t>Peer mentors are people who offer support and understanding to other young people of a similar age, with the aim of helping them with their emotional wellbeing and help build their resilience. </a:t>
            </a:r>
          </a:p>
          <a:p>
            <a:pPr marL="0" indent="0" algn="just">
              <a:buNone/>
            </a:pPr>
            <a:endParaRPr lang="en-GB" sz="1200" dirty="0">
              <a:latin typeface="Arial" panose="020B0604020202020204" pitchFamily="34" charset="0"/>
              <a:cs typeface="Arial" panose="020B0604020202020204" pitchFamily="34" charset="0"/>
            </a:endParaRPr>
          </a:p>
          <a:p>
            <a:pPr marL="0" indent="0" algn="just">
              <a:buNone/>
            </a:pPr>
            <a:r>
              <a:rPr lang="en-GB" sz="1200" dirty="0">
                <a:latin typeface="Arial" panose="020B0604020202020204" pitchFamily="34" charset="0"/>
                <a:cs typeface="Arial" panose="020B0604020202020204" pitchFamily="34" charset="0"/>
              </a:rPr>
              <a:t>Peer mentors provide advice and guidance whilst acting as a positive role model for younger people who require their support.</a:t>
            </a:r>
          </a:p>
          <a:p>
            <a:endParaRPr lang="en-GB" dirty="0"/>
          </a:p>
        </p:txBody>
      </p:sp>
      <p:sp>
        <p:nvSpPr>
          <p:cNvPr id="4" name="Slide Number Placeholder 3"/>
          <p:cNvSpPr>
            <a:spLocks noGrp="1"/>
          </p:cNvSpPr>
          <p:nvPr>
            <p:ph type="sldNum" sz="quarter" idx="10"/>
          </p:nvPr>
        </p:nvSpPr>
        <p:spPr/>
        <p:txBody>
          <a:bodyPr/>
          <a:lstStyle/>
          <a:p>
            <a:fld id="{4CD497CD-FCD4-4F6E-B1F9-36811FF12689}" type="slidenum">
              <a:rPr lang="en-GB" smtClean="0"/>
              <a:t>10</a:t>
            </a:fld>
            <a:endParaRPr lang="en-GB"/>
          </a:p>
        </p:txBody>
      </p:sp>
    </p:spTree>
    <p:extLst>
      <p:ext uri="{BB962C8B-B14F-4D97-AF65-F5344CB8AC3E}">
        <p14:creationId xmlns:p14="http://schemas.microsoft.com/office/powerpoint/2010/main" val="16093129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01FCE6B-ABDC-4558-B6B1-611B728C905B}" type="slidenum">
              <a:rPr lang="en-GB" smtClean="0"/>
              <a:t>11</a:t>
            </a:fld>
            <a:endParaRPr lang="en-GB"/>
          </a:p>
        </p:txBody>
      </p:sp>
    </p:spTree>
    <p:extLst>
      <p:ext uri="{BB962C8B-B14F-4D97-AF65-F5344CB8AC3E}">
        <p14:creationId xmlns:p14="http://schemas.microsoft.com/office/powerpoint/2010/main" val="14480758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buNone/>
            </a:pPr>
            <a:r>
              <a:rPr lang="en-GB" sz="1200" dirty="0">
                <a:latin typeface="Arial" panose="020B0604020202020204" pitchFamily="34" charset="0"/>
                <a:cs typeface="Arial" panose="020B0604020202020204" pitchFamily="34" charset="0"/>
              </a:rPr>
              <a:t>Peer mentors are people who offer support and understanding to other young people of a similar age, with the aim of helping them with their emotional wellbeing and help build their resilience. </a:t>
            </a:r>
          </a:p>
          <a:p>
            <a:pPr marL="0" indent="0" algn="just">
              <a:buNone/>
            </a:pPr>
            <a:endParaRPr lang="en-GB" sz="1200" dirty="0">
              <a:latin typeface="Arial" panose="020B0604020202020204" pitchFamily="34" charset="0"/>
              <a:cs typeface="Arial" panose="020B0604020202020204" pitchFamily="34" charset="0"/>
            </a:endParaRPr>
          </a:p>
          <a:p>
            <a:pPr marL="0" indent="0" algn="just">
              <a:buNone/>
            </a:pPr>
            <a:r>
              <a:rPr lang="en-GB" sz="1200" dirty="0">
                <a:latin typeface="Arial" panose="020B0604020202020204" pitchFamily="34" charset="0"/>
                <a:cs typeface="Arial" panose="020B0604020202020204" pitchFamily="34" charset="0"/>
              </a:rPr>
              <a:t>Peer mentors provide advice and guidance whilst acting as a positive role model for younger people who require their support.</a:t>
            </a:r>
          </a:p>
          <a:p>
            <a:endParaRPr lang="en-GB" dirty="0"/>
          </a:p>
        </p:txBody>
      </p:sp>
      <p:sp>
        <p:nvSpPr>
          <p:cNvPr id="4" name="Slide Number Placeholder 3"/>
          <p:cNvSpPr>
            <a:spLocks noGrp="1"/>
          </p:cNvSpPr>
          <p:nvPr>
            <p:ph type="sldNum" sz="quarter" idx="10"/>
          </p:nvPr>
        </p:nvSpPr>
        <p:spPr/>
        <p:txBody>
          <a:bodyPr/>
          <a:lstStyle/>
          <a:p>
            <a:fld id="{4CD497CD-FCD4-4F6E-B1F9-36811FF12689}" type="slidenum">
              <a:rPr lang="en-GB" smtClean="0"/>
              <a:t>12</a:t>
            </a:fld>
            <a:endParaRPr lang="en-GB"/>
          </a:p>
        </p:txBody>
      </p:sp>
    </p:spTree>
    <p:extLst>
      <p:ext uri="{BB962C8B-B14F-4D97-AF65-F5344CB8AC3E}">
        <p14:creationId xmlns:p14="http://schemas.microsoft.com/office/powerpoint/2010/main" val="8746607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solidFill>
                <a:schemeClr val="tx1"/>
              </a:solidFill>
            </a:endParaRPr>
          </a:p>
        </p:txBody>
      </p:sp>
      <p:sp>
        <p:nvSpPr>
          <p:cNvPr id="4" name="Slide Number Placeholder 3"/>
          <p:cNvSpPr>
            <a:spLocks noGrp="1"/>
          </p:cNvSpPr>
          <p:nvPr>
            <p:ph type="sldNum" sz="quarter" idx="5"/>
          </p:nvPr>
        </p:nvSpPr>
        <p:spPr/>
        <p:txBody>
          <a:bodyPr/>
          <a:lstStyle/>
          <a:p>
            <a:fld id="{501FCE6B-ABDC-4558-B6B1-611B728C905B}" type="slidenum">
              <a:rPr lang="en-GB" smtClean="0"/>
              <a:t>13</a:t>
            </a:fld>
            <a:endParaRPr lang="en-GB"/>
          </a:p>
        </p:txBody>
      </p:sp>
    </p:spTree>
    <p:extLst>
      <p:ext uri="{BB962C8B-B14F-4D97-AF65-F5344CB8AC3E}">
        <p14:creationId xmlns:p14="http://schemas.microsoft.com/office/powerpoint/2010/main" val="168712555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hyperlink" Target="https://kentresiliencehub.org.uk/" TargetMode="External"/><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6.jpg"/><Relationship Id="rId5" Type="http://schemas.openxmlformats.org/officeDocument/2006/relationships/image" Target="../media/image5.png"/><Relationship Id="rId4" Type="http://schemas.openxmlformats.org/officeDocument/2006/relationships/image" Target="../media/image4.jp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hyperlink" Target="https://kentresiliencehub.org.uk/" TargetMode="External"/><Relationship Id="rId5" Type="http://schemas.openxmlformats.org/officeDocument/2006/relationships/image" Target="../media/image6.jpg"/><Relationship Id="rId4" Type="http://schemas.openxmlformats.org/officeDocument/2006/relationships/image" Target="../media/image5.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7"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jpe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www.kentresiliencehub.org.uk/" TargetMode="External"/><Relationship Id="rId1" Type="http://schemas.openxmlformats.org/officeDocument/2006/relationships/slideMaster" Target="../slideMasters/slideMaster2.xml"/><Relationship Id="rId5" Type="http://schemas.openxmlformats.org/officeDocument/2006/relationships/image" Target="../media/image3.png"/><Relationship Id="rId4" Type="http://schemas.openxmlformats.org/officeDocument/2006/relationships/hyperlink" Target="http://www.moodspark.org.uk/" TargetMode="Externa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www.kentresiliencehub.org.uk/" TargetMode="External"/><Relationship Id="rId1" Type="http://schemas.openxmlformats.org/officeDocument/2006/relationships/slideMaster" Target="../slideMasters/slideMaster2.xml"/><Relationship Id="rId5" Type="http://schemas.openxmlformats.org/officeDocument/2006/relationships/image" Target="../media/image3.png"/><Relationship Id="rId4" Type="http://schemas.openxmlformats.org/officeDocument/2006/relationships/hyperlink" Target="http://www.moodspark.org.uk/" TargetMode="Externa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www.kentresiliencehub.org.uk/" TargetMode="External"/><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hyperlink" Target="https://kentresiliencehub.org.uk/" TargetMode="External"/><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6.jpg"/><Relationship Id="rId5" Type="http://schemas.openxmlformats.org/officeDocument/2006/relationships/image" Target="../media/image5.png"/><Relationship Id="rId4" Type="http://schemas.openxmlformats.org/officeDocument/2006/relationships/image" Target="../media/image4.jp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hyperlink" Target="https://kentresiliencehub.org.uk/" TargetMode="External"/><Relationship Id="rId5" Type="http://schemas.openxmlformats.org/officeDocument/2006/relationships/image" Target="../media/image6.jpg"/><Relationship Id="rId4" Type="http://schemas.openxmlformats.org/officeDocument/2006/relationships/image" Target="../media/image5.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www.kentresiliencehub.org.uk/" TargetMode="External"/><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www.moodspark.org.uk/" TargetMode="Externa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www.kentresiliencehub.org.uk/" TargetMode="External"/><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www.moodspark.org.uk/" TargetMode="Externa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www.kentresiliencehub.org.uk/" TargetMode="External"/><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www.moodspark.org.uk/" TargetMode="Externa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www.kentresiliencehub.org.uk/" TargetMode="External"/><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F97161-6648-4CD9-8FBE-578C0C3FBDD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E4A192C3-4682-4A8D-913C-EE3EEFB8594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218FB62-5032-443B-83A3-D02F456ACFB8}"/>
              </a:ext>
            </a:extLst>
          </p:cNvPr>
          <p:cNvSpPr>
            <a:spLocks noGrp="1"/>
          </p:cNvSpPr>
          <p:nvPr>
            <p:ph type="dt" sz="half" idx="10"/>
          </p:nvPr>
        </p:nvSpPr>
        <p:spPr/>
        <p:txBody>
          <a:bodyPr/>
          <a:lstStyle/>
          <a:p>
            <a:fld id="{C4768B48-FE02-4DF1-B4C9-4043780E6E73}" type="datetimeFigureOut">
              <a:rPr lang="en-GB" smtClean="0"/>
              <a:t>29/11/2021</a:t>
            </a:fld>
            <a:endParaRPr lang="en-GB"/>
          </a:p>
        </p:txBody>
      </p:sp>
      <p:sp>
        <p:nvSpPr>
          <p:cNvPr id="5" name="Footer Placeholder 4">
            <a:extLst>
              <a:ext uri="{FF2B5EF4-FFF2-40B4-BE49-F238E27FC236}">
                <a16:creationId xmlns:a16="http://schemas.microsoft.com/office/drawing/2014/main" id="{745EF553-191D-42B9-BA0A-A68B0D6470A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C7EF12-CFBE-490B-BF63-C5C496AB2E72}"/>
              </a:ext>
            </a:extLst>
          </p:cNvPr>
          <p:cNvSpPr>
            <a:spLocks noGrp="1"/>
          </p:cNvSpPr>
          <p:nvPr>
            <p:ph type="sldNum" sz="quarter" idx="12"/>
          </p:nvPr>
        </p:nvSpPr>
        <p:spPr/>
        <p:txBody>
          <a:bodyPr/>
          <a:lstStyle/>
          <a:p>
            <a:fld id="{CD0666FF-1D5A-4E3D-9C82-840E9F9B98B4}" type="slidenum">
              <a:rPr lang="en-GB" smtClean="0"/>
              <a:t>‹#›</a:t>
            </a:fld>
            <a:endParaRPr lang="en-GB"/>
          </a:p>
        </p:txBody>
      </p:sp>
      <p:sp>
        <p:nvSpPr>
          <p:cNvPr id="8" name="Rectangle 7">
            <a:extLst>
              <a:ext uri="{FF2B5EF4-FFF2-40B4-BE49-F238E27FC236}">
                <a16:creationId xmlns:a16="http://schemas.microsoft.com/office/drawing/2014/main" id="{5E479844-BD7C-42B7-BEED-6034C980941D}"/>
              </a:ext>
            </a:extLst>
          </p:cNvPr>
          <p:cNvSpPr/>
          <p:nvPr/>
        </p:nvSpPr>
        <p:spPr>
          <a:xfrm>
            <a:off x="-5120" y="1"/>
            <a:ext cx="12192000" cy="6864394"/>
          </a:xfrm>
          <a:prstGeom prst="rect">
            <a:avLst/>
          </a:prstGeom>
          <a:noFill/>
          <a:ln w="57150" cap="flat" cmpd="sng" algn="ctr">
            <a:solidFill>
              <a:srgbClr val="1D1D1B"/>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GB"/>
          </a:p>
        </p:txBody>
      </p:sp>
      <p:sp>
        <p:nvSpPr>
          <p:cNvPr id="9" name="Rectangle 8">
            <a:extLst>
              <a:ext uri="{FF2B5EF4-FFF2-40B4-BE49-F238E27FC236}">
                <a16:creationId xmlns:a16="http://schemas.microsoft.com/office/drawing/2014/main" id="{01DDFEB6-343D-4ACA-9BAF-B1EF579E583A}"/>
              </a:ext>
            </a:extLst>
          </p:cNvPr>
          <p:cNvSpPr/>
          <p:nvPr/>
        </p:nvSpPr>
        <p:spPr>
          <a:xfrm>
            <a:off x="-5120" y="5641862"/>
            <a:ext cx="6096000" cy="1244279"/>
          </a:xfrm>
          <a:prstGeom prst="rect">
            <a:avLst/>
          </a:prstGeom>
          <a:solidFill>
            <a:srgbClr val="1D1D1B"/>
          </a:solidFill>
          <a:ln>
            <a:solidFill>
              <a:srgbClr val="1D1D1B"/>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10" name="Picture 9" descr="Text&#10;&#10;Description automatically generated">
            <a:extLst>
              <a:ext uri="{FF2B5EF4-FFF2-40B4-BE49-F238E27FC236}">
                <a16:creationId xmlns:a16="http://schemas.microsoft.com/office/drawing/2014/main" id="{8E0C72B6-DB2A-46F1-8EAA-CF11F8B570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9707" y="5771536"/>
            <a:ext cx="1368473" cy="967564"/>
          </a:xfrm>
          <a:prstGeom prst="rect">
            <a:avLst/>
          </a:prstGeom>
        </p:spPr>
      </p:pic>
      <p:sp>
        <p:nvSpPr>
          <p:cNvPr id="11" name="TextBox 10">
            <a:extLst>
              <a:ext uri="{FF2B5EF4-FFF2-40B4-BE49-F238E27FC236}">
                <a16:creationId xmlns:a16="http://schemas.microsoft.com/office/drawing/2014/main" id="{95C915B6-C5B1-4EE4-BBE3-E4F3D3F231DC}"/>
              </a:ext>
            </a:extLst>
          </p:cNvPr>
          <p:cNvSpPr txBox="1"/>
          <p:nvPr/>
        </p:nvSpPr>
        <p:spPr>
          <a:xfrm>
            <a:off x="1682610" y="6010233"/>
            <a:ext cx="4343840" cy="461665"/>
          </a:xfrm>
          <a:prstGeom prst="rect">
            <a:avLst/>
          </a:prstGeom>
          <a:noFill/>
        </p:spPr>
        <p:txBody>
          <a:bodyPr wrap="square" rtlCol="0">
            <a:spAutoFit/>
          </a:bodyPr>
          <a:lstStyle/>
          <a:p>
            <a:pPr algn="ctr"/>
            <a:r>
              <a:rPr lang="en-GB" sz="2400" dirty="0">
                <a:solidFill>
                  <a:schemeClr val="bg1"/>
                </a:solidFill>
                <a:latin typeface="Montserrat"/>
                <a:ea typeface="Calibri" panose="020F0502020204030204" pitchFamily="34" charset="0"/>
                <a:cs typeface="Times New Roman" panose="02020603050405020304" pitchFamily="18" charset="0"/>
              </a:rPr>
              <a:t>K</a:t>
            </a:r>
            <a:r>
              <a:rPr lang="en-GB" sz="2400" dirty="0">
                <a:solidFill>
                  <a:schemeClr val="bg1"/>
                </a:solidFill>
                <a:effectLst/>
                <a:latin typeface="Montserrat"/>
                <a:ea typeface="Calibri" panose="020F0502020204030204" pitchFamily="34" charset="0"/>
                <a:cs typeface="Times New Roman" panose="02020603050405020304" pitchFamily="18" charset="0"/>
              </a:rPr>
              <a:t>entResilienceHub.org.uk</a:t>
            </a:r>
            <a:endParaRPr lang="en-GB" sz="2400" dirty="0">
              <a:solidFill>
                <a:schemeClr val="bg1"/>
              </a:solidFill>
              <a:latin typeface="Montserrat"/>
            </a:endParaRPr>
          </a:p>
        </p:txBody>
      </p:sp>
      <p:sp>
        <p:nvSpPr>
          <p:cNvPr id="12" name="TextBox 11">
            <a:extLst>
              <a:ext uri="{FF2B5EF4-FFF2-40B4-BE49-F238E27FC236}">
                <a16:creationId xmlns:a16="http://schemas.microsoft.com/office/drawing/2014/main" id="{18FCB173-DF9C-470C-8CF1-D1576E4F1CA4}"/>
              </a:ext>
            </a:extLst>
          </p:cNvPr>
          <p:cNvSpPr txBox="1"/>
          <p:nvPr/>
        </p:nvSpPr>
        <p:spPr>
          <a:xfrm>
            <a:off x="6219741" y="6010232"/>
            <a:ext cx="4116317" cy="461665"/>
          </a:xfrm>
          <a:prstGeom prst="rect">
            <a:avLst/>
          </a:prstGeom>
          <a:noFill/>
        </p:spPr>
        <p:txBody>
          <a:bodyPr wrap="square" rtlCol="0">
            <a:spAutoFit/>
          </a:bodyPr>
          <a:lstStyle/>
          <a:p>
            <a:pPr algn="ctr"/>
            <a:r>
              <a:rPr lang="en-GB" sz="2400" dirty="0">
                <a:latin typeface="Montserrat"/>
                <a:ea typeface="Calibri" panose="020F0502020204030204" pitchFamily="34" charset="0"/>
              </a:rPr>
              <a:t>MoodSpark.org.uk</a:t>
            </a:r>
            <a:endParaRPr lang="en-GB" sz="2400" dirty="0">
              <a:latin typeface="Montserrat"/>
            </a:endParaRPr>
          </a:p>
        </p:txBody>
      </p:sp>
      <p:pic>
        <p:nvPicPr>
          <p:cNvPr id="13" name="Picture 2" descr="Image preview">
            <a:extLst>
              <a:ext uri="{FF2B5EF4-FFF2-40B4-BE49-F238E27FC236}">
                <a16:creationId xmlns:a16="http://schemas.microsoft.com/office/drawing/2014/main" id="{62FF62C8-88D3-40AD-A1D3-3E6FC8F429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86239" y="5700432"/>
            <a:ext cx="1617144" cy="1105390"/>
          </a:xfrm>
          <a:prstGeom prst="rect">
            <a:avLst/>
          </a:prstGeom>
          <a:noFill/>
          <a:extLst>
            <a:ext uri="{909E8E84-426E-40DD-AFC4-6F175D3DCCD1}">
              <a14:hiddenFill xmlns:a14="http://schemas.microsoft.com/office/drawing/2010/main">
                <a:solidFill>
                  <a:srgbClr val="FFFFFF"/>
                </a:solidFill>
              </a14:hiddenFill>
            </a:ext>
          </a:extLst>
        </p:spPr>
      </p:pic>
      <p:cxnSp>
        <p:nvCxnSpPr>
          <p:cNvPr id="14" name="Straight Connector 13">
            <a:extLst>
              <a:ext uri="{FF2B5EF4-FFF2-40B4-BE49-F238E27FC236}">
                <a16:creationId xmlns:a16="http://schemas.microsoft.com/office/drawing/2014/main" id="{D53C1344-D579-4963-8C52-2B0A3A213703}"/>
              </a:ext>
            </a:extLst>
          </p:cNvPr>
          <p:cNvCxnSpPr/>
          <p:nvPr/>
        </p:nvCxnSpPr>
        <p:spPr>
          <a:xfrm>
            <a:off x="6096000" y="5672663"/>
            <a:ext cx="6096000" cy="0"/>
          </a:xfrm>
          <a:prstGeom prst="line">
            <a:avLst/>
          </a:prstGeom>
          <a:ln w="57150">
            <a:solidFill>
              <a:srgbClr val="1D1D1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619938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CEEE7045-FC9C-4E03-88E1-80EC1E36C486}"/>
              </a:ext>
            </a:extLst>
          </p:cNvPr>
          <p:cNvSpPr/>
          <p:nvPr/>
        </p:nvSpPr>
        <p:spPr>
          <a:xfrm>
            <a:off x="6084230" y="-24856"/>
            <a:ext cx="6096000" cy="5613722"/>
          </a:xfrm>
          <a:prstGeom prst="rect">
            <a:avLst/>
          </a:prstGeom>
          <a:solidFill>
            <a:srgbClr val="18A98A"/>
          </a:solidFill>
          <a:ln>
            <a:solidFill>
              <a:srgbClr val="18A9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A4BFD2BF-778A-4A8E-8EA5-07373C746959}"/>
              </a:ext>
            </a:extLst>
          </p:cNvPr>
          <p:cNvSpPr>
            <a:spLocks noGrp="1"/>
          </p:cNvSpPr>
          <p:nvPr>
            <p:ph type="title"/>
          </p:nvPr>
        </p:nvSpPr>
        <p:spPr>
          <a:xfrm>
            <a:off x="457199" y="287967"/>
            <a:ext cx="5355771" cy="1325563"/>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D697194-1375-40C9-B964-28E944BD65F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7F96CECA-BB89-40EF-9B9C-CA3C618F98CA}"/>
              </a:ext>
            </a:extLst>
          </p:cNvPr>
          <p:cNvSpPr>
            <a:spLocks noGrp="1"/>
          </p:cNvSpPr>
          <p:nvPr>
            <p:ph sz="half" idx="2"/>
          </p:nvPr>
        </p:nvSpPr>
        <p:spPr>
          <a:xfrm>
            <a:off x="6675119" y="239331"/>
            <a:ext cx="518160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98E0A279-A32B-4C23-B752-AE7C88A83636}"/>
              </a:ext>
            </a:extLst>
          </p:cNvPr>
          <p:cNvSpPr>
            <a:spLocks noGrp="1"/>
          </p:cNvSpPr>
          <p:nvPr>
            <p:ph type="dt" sz="half" idx="10"/>
          </p:nvPr>
        </p:nvSpPr>
        <p:spPr/>
        <p:txBody>
          <a:bodyPr/>
          <a:lstStyle/>
          <a:p>
            <a:fld id="{C4768B48-FE02-4DF1-B4C9-4043780E6E73}" type="datetimeFigureOut">
              <a:rPr lang="en-GB" smtClean="0"/>
              <a:t>29/11/2021</a:t>
            </a:fld>
            <a:endParaRPr lang="en-GB"/>
          </a:p>
        </p:txBody>
      </p:sp>
      <p:sp>
        <p:nvSpPr>
          <p:cNvPr id="6" name="Footer Placeholder 5">
            <a:extLst>
              <a:ext uri="{FF2B5EF4-FFF2-40B4-BE49-F238E27FC236}">
                <a16:creationId xmlns:a16="http://schemas.microsoft.com/office/drawing/2014/main" id="{1905915E-C473-4B64-8167-0BB024C4586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691D7DE-3AC1-4D81-B907-9AC81F854948}"/>
              </a:ext>
            </a:extLst>
          </p:cNvPr>
          <p:cNvSpPr>
            <a:spLocks noGrp="1"/>
          </p:cNvSpPr>
          <p:nvPr>
            <p:ph type="sldNum" sz="quarter" idx="12"/>
          </p:nvPr>
        </p:nvSpPr>
        <p:spPr/>
        <p:txBody>
          <a:bodyPr/>
          <a:lstStyle/>
          <a:p>
            <a:fld id="{CD0666FF-1D5A-4E3D-9C82-840E9F9B98B4}" type="slidenum">
              <a:rPr lang="en-GB" smtClean="0"/>
              <a:t>‹#›</a:t>
            </a:fld>
            <a:endParaRPr lang="en-GB"/>
          </a:p>
        </p:txBody>
      </p:sp>
      <p:grpSp>
        <p:nvGrpSpPr>
          <p:cNvPr id="8" name="Group 7">
            <a:extLst>
              <a:ext uri="{FF2B5EF4-FFF2-40B4-BE49-F238E27FC236}">
                <a16:creationId xmlns:a16="http://schemas.microsoft.com/office/drawing/2014/main" id="{7B372730-6D36-4A15-B733-BC01F6F6ADD6}"/>
              </a:ext>
            </a:extLst>
          </p:cNvPr>
          <p:cNvGrpSpPr/>
          <p:nvPr/>
        </p:nvGrpSpPr>
        <p:grpSpPr>
          <a:xfrm>
            <a:off x="0" y="5601929"/>
            <a:ext cx="12192000" cy="1244279"/>
            <a:chOff x="0" y="5613721"/>
            <a:chExt cx="12192000" cy="1244279"/>
          </a:xfrm>
        </p:grpSpPr>
        <p:pic>
          <p:nvPicPr>
            <p:cNvPr id="9" name="Picture 8" descr="Logo&#10;&#10;Description automatically generated">
              <a:extLst>
                <a:ext uri="{FF2B5EF4-FFF2-40B4-BE49-F238E27FC236}">
                  <a16:creationId xmlns:a16="http://schemas.microsoft.com/office/drawing/2014/main" id="{1B8A17A0-0ADA-4A0F-9E61-6AD1BB4104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29330" y="5693027"/>
              <a:ext cx="1595995" cy="1091139"/>
            </a:xfrm>
            <a:prstGeom prst="rect">
              <a:avLst/>
            </a:prstGeom>
          </p:spPr>
        </p:pic>
        <p:sp>
          <p:nvSpPr>
            <p:cNvPr id="10" name="Rectangle 9">
              <a:extLst>
                <a:ext uri="{FF2B5EF4-FFF2-40B4-BE49-F238E27FC236}">
                  <a16:creationId xmlns:a16="http://schemas.microsoft.com/office/drawing/2014/main" id="{18C92D13-D359-4C4A-866F-9F8BD6F757E0}"/>
                </a:ext>
              </a:extLst>
            </p:cNvPr>
            <p:cNvSpPr/>
            <p:nvPr/>
          </p:nvSpPr>
          <p:spPr>
            <a:xfrm>
              <a:off x="0" y="5613721"/>
              <a:ext cx="12192000" cy="1244279"/>
            </a:xfrm>
            <a:prstGeom prst="rect">
              <a:avLst/>
            </a:prstGeom>
            <a:noFill/>
            <a:ln w="38100">
              <a:solidFill>
                <a:srgbClr val="18A9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902B7C30-9D51-4E7B-A4A2-F9D4C548C8A7}"/>
                </a:ext>
              </a:extLst>
            </p:cNvPr>
            <p:cNvSpPr/>
            <p:nvPr/>
          </p:nvSpPr>
          <p:spPr>
            <a:xfrm>
              <a:off x="0" y="5635468"/>
              <a:ext cx="6096000" cy="1222531"/>
            </a:xfrm>
            <a:prstGeom prst="rect">
              <a:avLst/>
            </a:prstGeom>
            <a:solidFill>
              <a:srgbClr val="18A98A"/>
            </a:solidFill>
            <a:ln>
              <a:solidFill>
                <a:srgbClr val="18A98A"/>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12" name="Picture 11" descr="Text&#10;&#10;Description automatically generated">
              <a:extLst>
                <a:ext uri="{FF2B5EF4-FFF2-40B4-BE49-F238E27FC236}">
                  <a16:creationId xmlns:a16="http://schemas.microsoft.com/office/drawing/2014/main" id="{A377840F-9F3B-4F39-AAFD-991F3BADF2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827" y="5752079"/>
              <a:ext cx="1368473" cy="967564"/>
            </a:xfrm>
            <a:prstGeom prst="rect">
              <a:avLst/>
            </a:prstGeom>
          </p:spPr>
        </p:pic>
        <p:sp>
          <p:nvSpPr>
            <p:cNvPr id="13" name="TextBox 12">
              <a:extLst>
                <a:ext uri="{FF2B5EF4-FFF2-40B4-BE49-F238E27FC236}">
                  <a16:creationId xmlns:a16="http://schemas.microsoft.com/office/drawing/2014/main" id="{12CE0F5D-0A28-47C1-8F4A-67AA3F0CC01D}"/>
                </a:ext>
              </a:extLst>
            </p:cNvPr>
            <p:cNvSpPr txBox="1"/>
            <p:nvPr/>
          </p:nvSpPr>
          <p:spPr>
            <a:xfrm>
              <a:off x="1687730" y="5990776"/>
              <a:ext cx="4343840" cy="461665"/>
            </a:xfrm>
            <a:prstGeom prst="rect">
              <a:avLst/>
            </a:prstGeom>
            <a:noFill/>
          </p:spPr>
          <p:txBody>
            <a:bodyPr wrap="square" rtlCol="0">
              <a:spAutoFit/>
            </a:bodyPr>
            <a:lstStyle/>
            <a:p>
              <a:pPr algn="ctr"/>
              <a:r>
                <a:rPr lang="en-GB" sz="2400" dirty="0">
                  <a:solidFill>
                    <a:schemeClr val="bg1"/>
                  </a:solidFill>
                  <a:latin typeface="Montserrat"/>
                  <a:ea typeface="Calibri" panose="020F0502020204030204" pitchFamily="34" charset="0"/>
                  <a:cs typeface="Times New Roman" panose="02020603050405020304" pitchFamily="18" charset="0"/>
                </a:rPr>
                <a:t>K</a:t>
              </a:r>
              <a:r>
                <a:rPr lang="en-GB" sz="2400" dirty="0">
                  <a:solidFill>
                    <a:schemeClr val="bg1"/>
                  </a:solidFill>
                  <a:effectLst/>
                  <a:latin typeface="Montserrat"/>
                  <a:ea typeface="Calibri" panose="020F0502020204030204" pitchFamily="34" charset="0"/>
                  <a:cs typeface="Times New Roman" panose="02020603050405020304" pitchFamily="18" charset="0"/>
                </a:rPr>
                <a:t>entResilienceHub.org.uk</a:t>
              </a:r>
              <a:endParaRPr lang="en-GB" sz="2400" dirty="0">
                <a:solidFill>
                  <a:schemeClr val="bg1"/>
                </a:solidFill>
                <a:latin typeface="Montserrat"/>
              </a:endParaRPr>
            </a:p>
          </p:txBody>
        </p:sp>
        <p:sp>
          <p:nvSpPr>
            <p:cNvPr id="14" name="TextBox 13">
              <a:extLst>
                <a:ext uri="{FF2B5EF4-FFF2-40B4-BE49-F238E27FC236}">
                  <a16:creationId xmlns:a16="http://schemas.microsoft.com/office/drawing/2014/main" id="{BE827CC5-169E-4D30-B9BF-F9523A001FF9}"/>
                </a:ext>
              </a:extLst>
            </p:cNvPr>
            <p:cNvSpPr txBox="1"/>
            <p:nvPr/>
          </p:nvSpPr>
          <p:spPr>
            <a:xfrm>
              <a:off x="6224861" y="5990775"/>
              <a:ext cx="4116317" cy="461665"/>
            </a:xfrm>
            <a:prstGeom prst="rect">
              <a:avLst/>
            </a:prstGeom>
            <a:noFill/>
          </p:spPr>
          <p:txBody>
            <a:bodyPr wrap="square" rtlCol="0">
              <a:spAutoFit/>
            </a:bodyPr>
            <a:lstStyle/>
            <a:p>
              <a:pPr algn="ctr"/>
              <a:r>
                <a:rPr lang="en-GB" sz="2400" dirty="0">
                  <a:latin typeface="Montserrat"/>
                  <a:ea typeface="Calibri" panose="020F0502020204030204" pitchFamily="34" charset="0"/>
                </a:rPr>
                <a:t>MoodSpark.org.uk</a:t>
              </a:r>
              <a:endParaRPr lang="en-GB" sz="2400" dirty="0">
                <a:latin typeface="Montserrat"/>
              </a:endParaRPr>
            </a:p>
          </p:txBody>
        </p:sp>
      </p:grpSp>
      <p:sp>
        <p:nvSpPr>
          <p:cNvPr id="16" name="Rectangle 15">
            <a:extLst>
              <a:ext uri="{FF2B5EF4-FFF2-40B4-BE49-F238E27FC236}">
                <a16:creationId xmlns:a16="http://schemas.microsoft.com/office/drawing/2014/main" id="{3A0F3100-44A0-43BF-AD1D-6D6FE5B65E80}"/>
              </a:ext>
            </a:extLst>
          </p:cNvPr>
          <p:cNvSpPr/>
          <p:nvPr/>
        </p:nvSpPr>
        <p:spPr>
          <a:xfrm>
            <a:off x="39189" y="34463"/>
            <a:ext cx="12152811" cy="6823537"/>
          </a:xfrm>
          <a:prstGeom prst="rect">
            <a:avLst/>
          </a:prstGeom>
          <a:noFill/>
          <a:ln w="76200">
            <a:solidFill>
              <a:srgbClr val="18A9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7250203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3_Two Content">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98E0A279-A32B-4C23-B752-AE7C88A83636}"/>
              </a:ext>
            </a:extLst>
          </p:cNvPr>
          <p:cNvSpPr>
            <a:spLocks noGrp="1"/>
          </p:cNvSpPr>
          <p:nvPr>
            <p:ph type="dt" sz="half" idx="10"/>
          </p:nvPr>
        </p:nvSpPr>
        <p:spPr/>
        <p:txBody>
          <a:bodyPr/>
          <a:lstStyle/>
          <a:p>
            <a:fld id="{C4768B48-FE02-4DF1-B4C9-4043780E6E73}" type="datetimeFigureOut">
              <a:rPr lang="en-GB" smtClean="0"/>
              <a:t>29/11/2021</a:t>
            </a:fld>
            <a:endParaRPr lang="en-GB"/>
          </a:p>
        </p:txBody>
      </p:sp>
      <p:sp>
        <p:nvSpPr>
          <p:cNvPr id="6" name="Footer Placeholder 5">
            <a:extLst>
              <a:ext uri="{FF2B5EF4-FFF2-40B4-BE49-F238E27FC236}">
                <a16:creationId xmlns:a16="http://schemas.microsoft.com/office/drawing/2014/main" id="{1905915E-C473-4B64-8167-0BB024C4586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691D7DE-3AC1-4D81-B907-9AC81F854948}"/>
              </a:ext>
            </a:extLst>
          </p:cNvPr>
          <p:cNvSpPr>
            <a:spLocks noGrp="1"/>
          </p:cNvSpPr>
          <p:nvPr>
            <p:ph type="sldNum" sz="quarter" idx="12"/>
          </p:nvPr>
        </p:nvSpPr>
        <p:spPr/>
        <p:txBody>
          <a:bodyPr/>
          <a:lstStyle/>
          <a:p>
            <a:fld id="{CD0666FF-1D5A-4E3D-9C82-840E9F9B98B4}" type="slidenum">
              <a:rPr lang="en-GB" smtClean="0"/>
              <a:t>‹#›</a:t>
            </a:fld>
            <a:endParaRPr lang="en-GB"/>
          </a:p>
        </p:txBody>
      </p:sp>
      <p:grpSp>
        <p:nvGrpSpPr>
          <p:cNvPr id="8" name="Group 7">
            <a:extLst>
              <a:ext uri="{FF2B5EF4-FFF2-40B4-BE49-F238E27FC236}">
                <a16:creationId xmlns:a16="http://schemas.microsoft.com/office/drawing/2014/main" id="{7B372730-6D36-4A15-B733-BC01F6F6ADD6}"/>
              </a:ext>
            </a:extLst>
          </p:cNvPr>
          <p:cNvGrpSpPr/>
          <p:nvPr/>
        </p:nvGrpSpPr>
        <p:grpSpPr>
          <a:xfrm>
            <a:off x="0" y="5601929"/>
            <a:ext cx="12192000" cy="1244279"/>
            <a:chOff x="0" y="5613721"/>
            <a:chExt cx="12192000" cy="1244279"/>
          </a:xfrm>
        </p:grpSpPr>
        <p:pic>
          <p:nvPicPr>
            <p:cNvPr id="9" name="Picture 8" descr="Logo&#10;&#10;Description automatically generated">
              <a:extLst>
                <a:ext uri="{FF2B5EF4-FFF2-40B4-BE49-F238E27FC236}">
                  <a16:creationId xmlns:a16="http://schemas.microsoft.com/office/drawing/2014/main" id="{1B8A17A0-0ADA-4A0F-9E61-6AD1BB4104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29330" y="5693027"/>
              <a:ext cx="1595995" cy="1091139"/>
            </a:xfrm>
            <a:prstGeom prst="rect">
              <a:avLst/>
            </a:prstGeom>
          </p:spPr>
        </p:pic>
        <p:sp>
          <p:nvSpPr>
            <p:cNvPr id="10" name="Rectangle 9">
              <a:extLst>
                <a:ext uri="{FF2B5EF4-FFF2-40B4-BE49-F238E27FC236}">
                  <a16:creationId xmlns:a16="http://schemas.microsoft.com/office/drawing/2014/main" id="{18C92D13-D359-4C4A-866F-9F8BD6F757E0}"/>
                </a:ext>
              </a:extLst>
            </p:cNvPr>
            <p:cNvSpPr/>
            <p:nvPr/>
          </p:nvSpPr>
          <p:spPr>
            <a:xfrm>
              <a:off x="0" y="5613721"/>
              <a:ext cx="12192000" cy="1244279"/>
            </a:xfrm>
            <a:prstGeom prst="rect">
              <a:avLst/>
            </a:prstGeom>
            <a:noFill/>
            <a:ln w="38100">
              <a:solidFill>
                <a:srgbClr val="18A9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902B7C30-9D51-4E7B-A4A2-F9D4C548C8A7}"/>
                </a:ext>
              </a:extLst>
            </p:cNvPr>
            <p:cNvSpPr/>
            <p:nvPr/>
          </p:nvSpPr>
          <p:spPr>
            <a:xfrm>
              <a:off x="0" y="5635468"/>
              <a:ext cx="6096000" cy="1222531"/>
            </a:xfrm>
            <a:prstGeom prst="rect">
              <a:avLst/>
            </a:prstGeom>
            <a:solidFill>
              <a:srgbClr val="18A98A"/>
            </a:solidFill>
            <a:ln>
              <a:solidFill>
                <a:srgbClr val="18A98A"/>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12" name="Picture 11" descr="Text&#10;&#10;Description automatically generated">
              <a:extLst>
                <a:ext uri="{FF2B5EF4-FFF2-40B4-BE49-F238E27FC236}">
                  <a16:creationId xmlns:a16="http://schemas.microsoft.com/office/drawing/2014/main" id="{A377840F-9F3B-4F39-AAFD-991F3BADF2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827" y="5752079"/>
              <a:ext cx="1368473" cy="967564"/>
            </a:xfrm>
            <a:prstGeom prst="rect">
              <a:avLst/>
            </a:prstGeom>
          </p:spPr>
        </p:pic>
        <p:sp>
          <p:nvSpPr>
            <p:cNvPr id="13" name="TextBox 12">
              <a:extLst>
                <a:ext uri="{FF2B5EF4-FFF2-40B4-BE49-F238E27FC236}">
                  <a16:creationId xmlns:a16="http://schemas.microsoft.com/office/drawing/2014/main" id="{12CE0F5D-0A28-47C1-8F4A-67AA3F0CC01D}"/>
                </a:ext>
              </a:extLst>
            </p:cNvPr>
            <p:cNvSpPr txBox="1"/>
            <p:nvPr/>
          </p:nvSpPr>
          <p:spPr>
            <a:xfrm>
              <a:off x="1687730" y="5990776"/>
              <a:ext cx="4343840" cy="461665"/>
            </a:xfrm>
            <a:prstGeom prst="rect">
              <a:avLst/>
            </a:prstGeom>
            <a:noFill/>
          </p:spPr>
          <p:txBody>
            <a:bodyPr wrap="square" rtlCol="0">
              <a:spAutoFit/>
            </a:bodyPr>
            <a:lstStyle/>
            <a:p>
              <a:pPr algn="ctr"/>
              <a:r>
                <a:rPr lang="en-GB" sz="2400" dirty="0">
                  <a:solidFill>
                    <a:schemeClr val="bg1"/>
                  </a:solidFill>
                  <a:latin typeface="Montserrat"/>
                  <a:ea typeface="Calibri" panose="020F0502020204030204" pitchFamily="34" charset="0"/>
                  <a:cs typeface="Times New Roman" panose="02020603050405020304" pitchFamily="18" charset="0"/>
                </a:rPr>
                <a:t>K</a:t>
              </a:r>
              <a:r>
                <a:rPr lang="en-GB" sz="2400" dirty="0">
                  <a:solidFill>
                    <a:schemeClr val="bg1"/>
                  </a:solidFill>
                  <a:effectLst/>
                  <a:latin typeface="Montserrat"/>
                  <a:ea typeface="Calibri" panose="020F0502020204030204" pitchFamily="34" charset="0"/>
                  <a:cs typeface="Times New Roman" panose="02020603050405020304" pitchFamily="18" charset="0"/>
                </a:rPr>
                <a:t>entResilienceHub.org.uk</a:t>
              </a:r>
              <a:endParaRPr lang="en-GB" sz="2400" dirty="0">
                <a:solidFill>
                  <a:schemeClr val="bg1"/>
                </a:solidFill>
                <a:latin typeface="Montserrat"/>
              </a:endParaRPr>
            </a:p>
          </p:txBody>
        </p:sp>
        <p:sp>
          <p:nvSpPr>
            <p:cNvPr id="14" name="TextBox 13">
              <a:extLst>
                <a:ext uri="{FF2B5EF4-FFF2-40B4-BE49-F238E27FC236}">
                  <a16:creationId xmlns:a16="http://schemas.microsoft.com/office/drawing/2014/main" id="{BE827CC5-169E-4D30-B9BF-F9523A001FF9}"/>
                </a:ext>
              </a:extLst>
            </p:cNvPr>
            <p:cNvSpPr txBox="1"/>
            <p:nvPr/>
          </p:nvSpPr>
          <p:spPr>
            <a:xfrm>
              <a:off x="6224861" y="5990775"/>
              <a:ext cx="4116317" cy="461665"/>
            </a:xfrm>
            <a:prstGeom prst="rect">
              <a:avLst/>
            </a:prstGeom>
            <a:noFill/>
          </p:spPr>
          <p:txBody>
            <a:bodyPr wrap="square" rtlCol="0">
              <a:spAutoFit/>
            </a:bodyPr>
            <a:lstStyle/>
            <a:p>
              <a:pPr algn="ctr"/>
              <a:r>
                <a:rPr lang="en-GB" sz="2400" dirty="0">
                  <a:latin typeface="Montserrat"/>
                  <a:ea typeface="Calibri" panose="020F0502020204030204" pitchFamily="34" charset="0"/>
                </a:rPr>
                <a:t>MoodSpark.org.uk</a:t>
              </a:r>
              <a:endParaRPr lang="en-GB" sz="2400" dirty="0">
                <a:latin typeface="Montserrat"/>
              </a:endParaRPr>
            </a:p>
          </p:txBody>
        </p:sp>
      </p:grpSp>
      <p:sp>
        <p:nvSpPr>
          <p:cNvPr id="16" name="Rectangle 15">
            <a:extLst>
              <a:ext uri="{FF2B5EF4-FFF2-40B4-BE49-F238E27FC236}">
                <a16:creationId xmlns:a16="http://schemas.microsoft.com/office/drawing/2014/main" id="{3A0F3100-44A0-43BF-AD1D-6D6FE5B65E80}"/>
              </a:ext>
            </a:extLst>
          </p:cNvPr>
          <p:cNvSpPr/>
          <p:nvPr/>
        </p:nvSpPr>
        <p:spPr>
          <a:xfrm>
            <a:off x="39189" y="34463"/>
            <a:ext cx="12152811" cy="6823537"/>
          </a:xfrm>
          <a:prstGeom prst="rect">
            <a:avLst/>
          </a:prstGeom>
          <a:noFill/>
          <a:ln w="76200">
            <a:solidFill>
              <a:srgbClr val="18A9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661686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A1379-0FB9-4076-AA36-C4FE2D569753}"/>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706E613-97D4-4B73-B0A6-1724B20E5A8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07AD9F1-79AF-4EB2-9B2E-3FCB38653F8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92B4C6E-EBBC-4361-A673-6B5202F4657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1851784-BA56-4F19-9099-5BB8AAAE737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B1492570-1520-478F-80AB-A5604605451C}"/>
              </a:ext>
            </a:extLst>
          </p:cNvPr>
          <p:cNvSpPr>
            <a:spLocks noGrp="1"/>
          </p:cNvSpPr>
          <p:nvPr>
            <p:ph type="dt" sz="half" idx="10"/>
          </p:nvPr>
        </p:nvSpPr>
        <p:spPr/>
        <p:txBody>
          <a:bodyPr/>
          <a:lstStyle/>
          <a:p>
            <a:fld id="{C4768B48-FE02-4DF1-B4C9-4043780E6E73}" type="datetimeFigureOut">
              <a:rPr lang="en-GB" smtClean="0"/>
              <a:t>29/11/2021</a:t>
            </a:fld>
            <a:endParaRPr lang="en-GB"/>
          </a:p>
        </p:txBody>
      </p:sp>
      <p:sp>
        <p:nvSpPr>
          <p:cNvPr id="8" name="Footer Placeholder 7">
            <a:extLst>
              <a:ext uri="{FF2B5EF4-FFF2-40B4-BE49-F238E27FC236}">
                <a16:creationId xmlns:a16="http://schemas.microsoft.com/office/drawing/2014/main" id="{F0ADD274-70C3-4952-9562-713EC615A886}"/>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CE57C943-E0D8-4532-B85F-03B853DCF9EC}"/>
              </a:ext>
            </a:extLst>
          </p:cNvPr>
          <p:cNvSpPr>
            <a:spLocks noGrp="1"/>
          </p:cNvSpPr>
          <p:nvPr>
            <p:ph type="sldNum" sz="quarter" idx="12"/>
          </p:nvPr>
        </p:nvSpPr>
        <p:spPr/>
        <p:txBody>
          <a:bodyPr/>
          <a:lstStyle/>
          <a:p>
            <a:fld id="{CD0666FF-1D5A-4E3D-9C82-840E9F9B98B4}" type="slidenum">
              <a:rPr lang="en-GB" smtClean="0"/>
              <a:t>‹#›</a:t>
            </a:fld>
            <a:endParaRPr lang="en-GB"/>
          </a:p>
        </p:txBody>
      </p:sp>
      <p:grpSp>
        <p:nvGrpSpPr>
          <p:cNvPr id="10" name="Group 9">
            <a:extLst>
              <a:ext uri="{FF2B5EF4-FFF2-40B4-BE49-F238E27FC236}">
                <a16:creationId xmlns:a16="http://schemas.microsoft.com/office/drawing/2014/main" id="{590D1730-87FB-41C2-A66E-FE3463130A50}"/>
              </a:ext>
            </a:extLst>
          </p:cNvPr>
          <p:cNvGrpSpPr/>
          <p:nvPr/>
        </p:nvGrpSpPr>
        <p:grpSpPr>
          <a:xfrm>
            <a:off x="-5120" y="5620115"/>
            <a:ext cx="12192000" cy="1244279"/>
            <a:chOff x="0" y="5613721"/>
            <a:chExt cx="12192000" cy="1244279"/>
          </a:xfrm>
        </p:grpSpPr>
        <p:sp>
          <p:nvSpPr>
            <p:cNvPr id="11" name="Rectangle 10">
              <a:extLst>
                <a:ext uri="{FF2B5EF4-FFF2-40B4-BE49-F238E27FC236}">
                  <a16:creationId xmlns:a16="http://schemas.microsoft.com/office/drawing/2014/main" id="{0227AFC7-F567-4677-9932-F00468B1C4C0}"/>
                </a:ext>
              </a:extLst>
            </p:cNvPr>
            <p:cNvSpPr/>
            <p:nvPr/>
          </p:nvSpPr>
          <p:spPr>
            <a:xfrm>
              <a:off x="0" y="5613721"/>
              <a:ext cx="12192000" cy="1244279"/>
            </a:xfrm>
            <a:prstGeom prst="rect">
              <a:avLst/>
            </a:prstGeom>
            <a:ln>
              <a:solidFill>
                <a:srgbClr val="1D1D1B"/>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12" name="Rectangle 11">
              <a:extLst>
                <a:ext uri="{FF2B5EF4-FFF2-40B4-BE49-F238E27FC236}">
                  <a16:creationId xmlns:a16="http://schemas.microsoft.com/office/drawing/2014/main" id="{72E245AE-AD57-43CE-ABBB-DFE508C59A47}"/>
                </a:ext>
              </a:extLst>
            </p:cNvPr>
            <p:cNvSpPr/>
            <p:nvPr/>
          </p:nvSpPr>
          <p:spPr>
            <a:xfrm>
              <a:off x="0" y="5635468"/>
              <a:ext cx="6096000" cy="1222531"/>
            </a:xfrm>
            <a:prstGeom prst="rect">
              <a:avLst/>
            </a:prstGeom>
            <a:solidFill>
              <a:srgbClr val="1D1D1B"/>
            </a:solidFill>
            <a:ln>
              <a:solidFill>
                <a:srgbClr val="1D1D1B"/>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13" name="Picture 12" descr="Text&#10;&#10;Description automatically generated">
              <a:extLst>
                <a:ext uri="{FF2B5EF4-FFF2-40B4-BE49-F238E27FC236}">
                  <a16:creationId xmlns:a16="http://schemas.microsoft.com/office/drawing/2014/main" id="{2ECE7D59-78CA-455F-89C4-E0A09A64AD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827" y="5765142"/>
              <a:ext cx="1368473" cy="967564"/>
            </a:xfrm>
            <a:prstGeom prst="rect">
              <a:avLst/>
            </a:prstGeom>
          </p:spPr>
        </p:pic>
        <p:sp>
          <p:nvSpPr>
            <p:cNvPr id="14" name="TextBox 13">
              <a:extLst>
                <a:ext uri="{FF2B5EF4-FFF2-40B4-BE49-F238E27FC236}">
                  <a16:creationId xmlns:a16="http://schemas.microsoft.com/office/drawing/2014/main" id="{06328A37-99CE-43AB-8C87-107505AC4772}"/>
                </a:ext>
              </a:extLst>
            </p:cNvPr>
            <p:cNvSpPr txBox="1"/>
            <p:nvPr/>
          </p:nvSpPr>
          <p:spPr>
            <a:xfrm>
              <a:off x="1687730" y="6003839"/>
              <a:ext cx="4343840" cy="461665"/>
            </a:xfrm>
            <a:prstGeom prst="rect">
              <a:avLst/>
            </a:prstGeom>
            <a:noFill/>
          </p:spPr>
          <p:txBody>
            <a:bodyPr wrap="square" rtlCol="0">
              <a:spAutoFit/>
            </a:bodyPr>
            <a:lstStyle/>
            <a:p>
              <a:pPr algn="ctr"/>
              <a:r>
                <a:rPr lang="en-GB" sz="2400" dirty="0">
                  <a:solidFill>
                    <a:schemeClr val="bg1"/>
                  </a:solidFill>
                  <a:latin typeface="Montserrat"/>
                  <a:ea typeface="Calibri" panose="020F0502020204030204" pitchFamily="34" charset="0"/>
                  <a:cs typeface="Times New Roman" panose="02020603050405020304" pitchFamily="18" charset="0"/>
                </a:rPr>
                <a:t>K</a:t>
              </a:r>
              <a:r>
                <a:rPr lang="en-GB" sz="2400" dirty="0">
                  <a:solidFill>
                    <a:schemeClr val="bg1"/>
                  </a:solidFill>
                  <a:effectLst/>
                  <a:latin typeface="Montserrat"/>
                  <a:ea typeface="Calibri" panose="020F0502020204030204" pitchFamily="34" charset="0"/>
                  <a:cs typeface="Times New Roman" panose="02020603050405020304" pitchFamily="18" charset="0"/>
                </a:rPr>
                <a:t>entResilienceHub.org.uk</a:t>
              </a:r>
              <a:endParaRPr lang="en-GB" sz="2400" dirty="0">
                <a:solidFill>
                  <a:schemeClr val="bg1"/>
                </a:solidFill>
                <a:latin typeface="Montserrat"/>
              </a:endParaRPr>
            </a:p>
          </p:txBody>
        </p:sp>
        <p:sp>
          <p:nvSpPr>
            <p:cNvPr id="15" name="TextBox 14">
              <a:extLst>
                <a:ext uri="{FF2B5EF4-FFF2-40B4-BE49-F238E27FC236}">
                  <a16:creationId xmlns:a16="http://schemas.microsoft.com/office/drawing/2014/main" id="{0369432F-DCA2-4091-882E-E2BF0BC32570}"/>
                </a:ext>
              </a:extLst>
            </p:cNvPr>
            <p:cNvSpPr txBox="1"/>
            <p:nvPr/>
          </p:nvSpPr>
          <p:spPr>
            <a:xfrm>
              <a:off x="6224861" y="6003838"/>
              <a:ext cx="4116317" cy="461665"/>
            </a:xfrm>
            <a:prstGeom prst="rect">
              <a:avLst/>
            </a:prstGeom>
            <a:noFill/>
          </p:spPr>
          <p:txBody>
            <a:bodyPr wrap="square" rtlCol="0">
              <a:spAutoFit/>
            </a:bodyPr>
            <a:lstStyle/>
            <a:p>
              <a:pPr algn="ctr"/>
              <a:r>
                <a:rPr lang="en-GB" sz="2400" dirty="0">
                  <a:latin typeface="Montserrat"/>
                  <a:ea typeface="Calibri" panose="020F0502020204030204" pitchFamily="34" charset="0"/>
                </a:rPr>
                <a:t>MoodSpark.org.uk</a:t>
              </a:r>
              <a:endParaRPr lang="en-GB" sz="2400" dirty="0">
                <a:latin typeface="Montserrat"/>
              </a:endParaRPr>
            </a:p>
          </p:txBody>
        </p:sp>
        <p:pic>
          <p:nvPicPr>
            <p:cNvPr id="16" name="Picture 2" descr="Image preview">
              <a:extLst>
                <a:ext uri="{FF2B5EF4-FFF2-40B4-BE49-F238E27FC236}">
                  <a16:creationId xmlns:a16="http://schemas.microsoft.com/office/drawing/2014/main" id="{D4DF910F-5DFF-47B7-B1AA-B0D0B2CAC7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91359" y="5669001"/>
              <a:ext cx="1617144" cy="1105390"/>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Rectangle 16">
            <a:extLst>
              <a:ext uri="{FF2B5EF4-FFF2-40B4-BE49-F238E27FC236}">
                <a16:creationId xmlns:a16="http://schemas.microsoft.com/office/drawing/2014/main" id="{54444491-0AEB-46C1-BDFD-E3C44687ACA3}"/>
              </a:ext>
            </a:extLst>
          </p:cNvPr>
          <p:cNvSpPr/>
          <p:nvPr/>
        </p:nvSpPr>
        <p:spPr>
          <a:xfrm>
            <a:off x="26126" y="40450"/>
            <a:ext cx="12152811" cy="6810880"/>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0663688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2_Comparison">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07AD9F1-79AF-4EB2-9B2E-3FCB38653F87}"/>
              </a:ext>
            </a:extLst>
          </p:cNvPr>
          <p:cNvSpPr>
            <a:spLocks noGrp="1"/>
          </p:cNvSpPr>
          <p:nvPr>
            <p:ph sz="half" idx="2"/>
          </p:nvPr>
        </p:nvSpPr>
        <p:spPr>
          <a:xfrm>
            <a:off x="838200" y="3402374"/>
            <a:ext cx="10836397" cy="20924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B1492570-1520-478F-80AB-A5604605451C}"/>
              </a:ext>
            </a:extLst>
          </p:cNvPr>
          <p:cNvSpPr>
            <a:spLocks noGrp="1"/>
          </p:cNvSpPr>
          <p:nvPr>
            <p:ph type="dt" sz="half" idx="10"/>
          </p:nvPr>
        </p:nvSpPr>
        <p:spPr/>
        <p:txBody>
          <a:bodyPr/>
          <a:lstStyle/>
          <a:p>
            <a:fld id="{C4768B48-FE02-4DF1-B4C9-4043780E6E73}" type="datetimeFigureOut">
              <a:rPr lang="en-GB" smtClean="0"/>
              <a:t>29/11/2021</a:t>
            </a:fld>
            <a:endParaRPr lang="en-GB"/>
          </a:p>
        </p:txBody>
      </p:sp>
      <p:sp>
        <p:nvSpPr>
          <p:cNvPr id="8" name="Footer Placeholder 7">
            <a:extLst>
              <a:ext uri="{FF2B5EF4-FFF2-40B4-BE49-F238E27FC236}">
                <a16:creationId xmlns:a16="http://schemas.microsoft.com/office/drawing/2014/main" id="{F0ADD274-70C3-4952-9562-713EC615A886}"/>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CE57C943-E0D8-4532-B85F-03B853DCF9EC}"/>
              </a:ext>
            </a:extLst>
          </p:cNvPr>
          <p:cNvSpPr>
            <a:spLocks noGrp="1"/>
          </p:cNvSpPr>
          <p:nvPr>
            <p:ph type="sldNum" sz="quarter" idx="12"/>
          </p:nvPr>
        </p:nvSpPr>
        <p:spPr/>
        <p:txBody>
          <a:bodyPr/>
          <a:lstStyle/>
          <a:p>
            <a:fld id="{CD0666FF-1D5A-4E3D-9C82-840E9F9B98B4}" type="slidenum">
              <a:rPr lang="en-GB" smtClean="0"/>
              <a:t>‹#›</a:t>
            </a:fld>
            <a:endParaRPr lang="en-GB"/>
          </a:p>
        </p:txBody>
      </p:sp>
      <p:grpSp>
        <p:nvGrpSpPr>
          <p:cNvPr id="10" name="Group 9">
            <a:extLst>
              <a:ext uri="{FF2B5EF4-FFF2-40B4-BE49-F238E27FC236}">
                <a16:creationId xmlns:a16="http://schemas.microsoft.com/office/drawing/2014/main" id="{590D1730-87FB-41C2-A66E-FE3463130A50}"/>
              </a:ext>
            </a:extLst>
          </p:cNvPr>
          <p:cNvGrpSpPr/>
          <p:nvPr/>
        </p:nvGrpSpPr>
        <p:grpSpPr>
          <a:xfrm>
            <a:off x="-5120" y="5620115"/>
            <a:ext cx="12192000" cy="1244279"/>
            <a:chOff x="0" y="5613721"/>
            <a:chExt cx="12192000" cy="1244279"/>
          </a:xfrm>
        </p:grpSpPr>
        <p:sp>
          <p:nvSpPr>
            <p:cNvPr id="11" name="Rectangle 10">
              <a:extLst>
                <a:ext uri="{FF2B5EF4-FFF2-40B4-BE49-F238E27FC236}">
                  <a16:creationId xmlns:a16="http://schemas.microsoft.com/office/drawing/2014/main" id="{0227AFC7-F567-4677-9932-F00468B1C4C0}"/>
                </a:ext>
              </a:extLst>
            </p:cNvPr>
            <p:cNvSpPr/>
            <p:nvPr/>
          </p:nvSpPr>
          <p:spPr>
            <a:xfrm>
              <a:off x="0" y="5613721"/>
              <a:ext cx="12192000" cy="1244279"/>
            </a:xfrm>
            <a:prstGeom prst="rect">
              <a:avLst/>
            </a:prstGeom>
            <a:ln>
              <a:solidFill>
                <a:srgbClr val="1D1D1B"/>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12" name="Rectangle 11">
              <a:extLst>
                <a:ext uri="{FF2B5EF4-FFF2-40B4-BE49-F238E27FC236}">
                  <a16:creationId xmlns:a16="http://schemas.microsoft.com/office/drawing/2014/main" id="{72E245AE-AD57-43CE-ABBB-DFE508C59A47}"/>
                </a:ext>
              </a:extLst>
            </p:cNvPr>
            <p:cNvSpPr/>
            <p:nvPr/>
          </p:nvSpPr>
          <p:spPr>
            <a:xfrm>
              <a:off x="0" y="5635468"/>
              <a:ext cx="6096000" cy="1222531"/>
            </a:xfrm>
            <a:prstGeom prst="rect">
              <a:avLst/>
            </a:prstGeom>
            <a:solidFill>
              <a:srgbClr val="1D1D1B"/>
            </a:solidFill>
            <a:ln>
              <a:solidFill>
                <a:srgbClr val="1D1D1B"/>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13" name="Picture 12" descr="Text&#10;&#10;Description automatically generated">
              <a:extLst>
                <a:ext uri="{FF2B5EF4-FFF2-40B4-BE49-F238E27FC236}">
                  <a16:creationId xmlns:a16="http://schemas.microsoft.com/office/drawing/2014/main" id="{2ECE7D59-78CA-455F-89C4-E0A09A64AD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827" y="5765142"/>
              <a:ext cx="1368473" cy="967564"/>
            </a:xfrm>
            <a:prstGeom prst="rect">
              <a:avLst/>
            </a:prstGeom>
          </p:spPr>
        </p:pic>
        <p:sp>
          <p:nvSpPr>
            <p:cNvPr id="14" name="TextBox 13">
              <a:extLst>
                <a:ext uri="{FF2B5EF4-FFF2-40B4-BE49-F238E27FC236}">
                  <a16:creationId xmlns:a16="http://schemas.microsoft.com/office/drawing/2014/main" id="{06328A37-99CE-43AB-8C87-107505AC4772}"/>
                </a:ext>
              </a:extLst>
            </p:cNvPr>
            <p:cNvSpPr txBox="1"/>
            <p:nvPr/>
          </p:nvSpPr>
          <p:spPr>
            <a:xfrm>
              <a:off x="1687730" y="6003839"/>
              <a:ext cx="4343840" cy="461665"/>
            </a:xfrm>
            <a:prstGeom prst="rect">
              <a:avLst/>
            </a:prstGeom>
            <a:noFill/>
          </p:spPr>
          <p:txBody>
            <a:bodyPr wrap="square" rtlCol="0">
              <a:spAutoFit/>
            </a:bodyPr>
            <a:lstStyle/>
            <a:p>
              <a:pPr algn="ctr"/>
              <a:r>
                <a:rPr lang="en-GB" sz="2400" dirty="0">
                  <a:solidFill>
                    <a:schemeClr val="bg1"/>
                  </a:solidFill>
                  <a:latin typeface="Montserrat"/>
                  <a:ea typeface="Calibri" panose="020F0502020204030204" pitchFamily="34" charset="0"/>
                  <a:cs typeface="Times New Roman" panose="02020603050405020304" pitchFamily="18" charset="0"/>
                </a:rPr>
                <a:t>K</a:t>
              </a:r>
              <a:r>
                <a:rPr lang="en-GB" sz="2400" dirty="0">
                  <a:solidFill>
                    <a:schemeClr val="bg1"/>
                  </a:solidFill>
                  <a:effectLst/>
                  <a:latin typeface="Montserrat"/>
                  <a:ea typeface="Calibri" panose="020F0502020204030204" pitchFamily="34" charset="0"/>
                  <a:cs typeface="Times New Roman" panose="02020603050405020304" pitchFamily="18" charset="0"/>
                </a:rPr>
                <a:t>entResilienceHub.org.uk</a:t>
              </a:r>
              <a:endParaRPr lang="en-GB" sz="2400" dirty="0">
                <a:solidFill>
                  <a:schemeClr val="bg1"/>
                </a:solidFill>
                <a:latin typeface="Montserrat"/>
              </a:endParaRPr>
            </a:p>
          </p:txBody>
        </p:sp>
        <p:sp>
          <p:nvSpPr>
            <p:cNvPr id="15" name="TextBox 14">
              <a:extLst>
                <a:ext uri="{FF2B5EF4-FFF2-40B4-BE49-F238E27FC236}">
                  <a16:creationId xmlns:a16="http://schemas.microsoft.com/office/drawing/2014/main" id="{0369432F-DCA2-4091-882E-E2BF0BC32570}"/>
                </a:ext>
              </a:extLst>
            </p:cNvPr>
            <p:cNvSpPr txBox="1"/>
            <p:nvPr/>
          </p:nvSpPr>
          <p:spPr>
            <a:xfrm>
              <a:off x="6224861" y="6003838"/>
              <a:ext cx="4116317" cy="461665"/>
            </a:xfrm>
            <a:prstGeom prst="rect">
              <a:avLst/>
            </a:prstGeom>
            <a:noFill/>
          </p:spPr>
          <p:txBody>
            <a:bodyPr wrap="square" rtlCol="0">
              <a:spAutoFit/>
            </a:bodyPr>
            <a:lstStyle/>
            <a:p>
              <a:pPr algn="ctr"/>
              <a:r>
                <a:rPr lang="en-GB" sz="2400" dirty="0">
                  <a:latin typeface="Montserrat"/>
                  <a:ea typeface="Calibri" panose="020F0502020204030204" pitchFamily="34" charset="0"/>
                </a:rPr>
                <a:t>MoodSpark.org.uk</a:t>
              </a:r>
              <a:endParaRPr lang="en-GB" sz="2400" dirty="0">
                <a:latin typeface="Montserrat"/>
              </a:endParaRPr>
            </a:p>
          </p:txBody>
        </p:sp>
        <p:pic>
          <p:nvPicPr>
            <p:cNvPr id="16" name="Picture 2" descr="Image preview">
              <a:extLst>
                <a:ext uri="{FF2B5EF4-FFF2-40B4-BE49-F238E27FC236}">
                  <a16:creationId xmlns:a16="http://schemas.microsoft.com/office/drawing/2014/main" id="{D4DF910F-5DFF-47B7-B1AA-B0D0B2CAC7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91359" y="5688051"/>
              <a:ext cx="1617144" cy="1105390"/>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Rectangle 16">
            <a:extLst>
              <a:ext uri="{FF2B5EF4-FFF2-40B4-BE49-F238E27FC236}">
                <a16:creationId xmlns:a16="http://schemas.microsoft.com/office/drawing/2014/main" id="{54444491-0AEB-46C1-BDFD-E3C44687ACA3}"/>
              </a:ext>
            </a:extLst>
          </p:cNvPr>
          <p:cNvSpPr/>
          <p:nvPr/>
        </p:nvSpPr>
        <p:spPr>
          <a:xfrm>
            <a:off x="39189" y="34463"/>
            <a:ext cx="12152811" cy="6829930"/>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Speech Bubble: Rectangle 18">
            <a:extLst>
              <a:ext uri="{FF2B5EF4-FFF2-40B4-BE49-F238E27FC236}">
                <a16:creationId xmlns:a16="http://schemas.microsoft.com/office/drawing/2014/main" id="{A0705F12-94EA-498F-9A5A-7D51BED4BDE5}"/>
              </a:ext>
            </a:extLst>
          </p:cNvPr>
          <p:cNvSpPr/>
          <p:nvPr/>
        </p:nvSpPr>
        <p:spPr>
          <a:xfrm>
            <a:off x="9071681" y="1151332"/>
            <a:ext cx="3237895" cy="1321149"/>
          </a:xfrm>
          <a:prstGeom prst="wedgeRectCallout">
            <a:avLst>
              <a:gd name="adj1" fmla="val 46591"/>
              <a:gd name="adj2" fmla="val 67691"/>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Speech Bubble: Oval 19">
            <a:extLst>
              <a:ext uri="{FF2B5EF4-FFF2-40B4-BE49-F238E27FC236}">
                <a16:creationId xmlns:a16="http://schemas.microsoft.com/office/drawing/2014/main" id="{F8C460AA-4D5D-4896-B879-0AC3F896BD54}"/>
              </a:ext>
            </a:extLst>
          </p:cNvPr>
          <p:cNvSpPr/>
          <p:nvPr/>
        </p:nvSpPr>
        <p:spPr>
          <a:xfrm>
            <a:off x="7976075" y="-381846"/>
            <a:ext cx="3074375" cy="1965761"/>
          </a:xfrm>
          <a:prstGeom prst="wedgeEllipseCallout">
            <a:avLst>
              <a:gd name="adj1" fmla="val 22294"/>
              <a:gd name="adj2" fmla="val 70640"/>
            </a:avLst>
          </a:prstGeom>
          <a:solidFill>
            <a:srgbClr val="18A98A"/>
          </a:solidFill>
          <a:ln>
            <a:solidFill>
              <a:srgbClr val="18A9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Speech Bubble: Rectangle with Corners Rounded 20">
            <a:extLst>
              <a:ext uri="{FF2B5EF4-FFF2-40B4-BE49-F238E27FC236}">
                <a16:creationId xmlns:a16="http://schemas.microsoft.com/office/drawing/2014/main" id="{21AE2598-1A42-498C-96F6-19DA7E943A5F}"/>
              </a:ext>
            </a:extLst>
          </p:cNvPr>
          <p:cNvSpPr/>
          <p:nvPr/>
        </p:nvSpPr>
        <p:spPr>
          <a:xfrm>
            <a:off x="10024111" y="-237626"/>
            <a:ext cx="1794510" cy="1563037"/>
          </a:xfrm>
          <a:prstGeom prst="wedgeRoundRectCallout">
            <a:avLst/>
          </a:prstGeom>
          <a:solidFill>
            <a:srgbClr val="3171B7"/>
          </a:solidFill>
          <a:ln>
            <a:solidFill>
              <a:srgbClr val="3171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hought Bubble: Cloud 21">
            <a:extLst>
              <a:ext uri="{FF2B5EF4-FFF2-40B4-BE49-F238E27FC236}">
                <a16:creationId xmlns:a16="http://schemas.microsoft.com/office/drawing/2014/main" id="{69FD1897-BE37-49A5-BD1C-D63FDB4FB937}"/>
              </a:ext>
            </a:extLst>
          </p:cNvPr>
          <p:cNvSpPr/>
          <p:nvPr/>
        </p:nvSpPr>
        <p:spPr>
          <a:xfrm rot="1476884">
            <a:off x="10202251" y="2028901"/>
            <a:ext cx="2117779" cy="1534915"/>
          </a:xfrm>
          <a:prstGeom prst="cloudCallout">
            <a:avLst/>
          </a:prstGeom>
          <a:solidFill>
            <a:srgbClr val="1488CA"/>
          </a:solidFill>
          <a:ln>
            <a:solidFill>
              <a:srgbClr val="18A9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Speech Bubble: Oval 22">
            <a:extLst>
              <a:ext uri="{FF2B5EF4-FFF2-40B4-BE49-F238E27FC236}">
                <a16:creationId xmlns:a16="http://schemas.microsoft.com/office/drawing/2014/main" id="{E43C48CA-2D2D-4860-A1E9-316C6A6A13FC}"/>
              </a:ext>
            </a:extLst>
          </p:cNvPr>
          <p:cNvSpPr/>
          <p:nvPr/>
        </p:nvSpPr>
        <p:spPr>
          <a:xfrm>
            <a:off x="7548559" y="2065833"/>
            <a:ext cx="1794510" cy="1277720"/>
          </a:xfrm>
          <a:prstGeom prst="wedgeEllipseCallout">
            <a:avLst>
              <a:gd name="adj1" fmla="val 42224"/>
              <a:gd name="adj2" fmla="val 57133"/>
            </a:avLst>
          </a:prstGeom>
          <a:solidFill>
            <a:srgbClr val="18A98A"/>
          </a:solidFill>
          <a:ln>
            <a:solidFill>
              <a:srgbClr val="18A9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hought Bubble: Cloud 23">
            <a:extLst>
              <a:ext uri="{FF2B5EF4-FFF2-40B4-BE49-F238E27FC236}">
                <a16:creationId xmlns:a16="http://schemas.microsoft.com/office/drawing/2014/main" id="{38751C3E-0727-4740-8253-EBF308785CF7}"/>
              </a:ext>
            </a:extLst>
          </p:cNvPr>
          <p:cNvSpPr/>
          <p:nvPr/>
        </p:nvSpPr>
        <p:spPr>
          <a:xfrm>
            <a:off x="1779024" y="1580711"/>
            <a:ext cx="2281181" cy="1147463"/>
          </a:xfrm>
          <a:prstGeom prst="cloudCallout">
            <a:avLst>
              <a:gd name="adj1" fmla="val 4721"/>
              <a:gd name="adj2" fmla="val 68477"/>
            </a:avLst>
          </a:prstGeom>
          <a:solidFill>
            <a:srgbClr val="1488CA"/>
          </a:solidFill>
          <a:ln>
            <a:solidFill>
              <a:srgbClr val="1D9A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Speech Bubble: Rectangle 24">
            <a:extLst>
              <a:ext uri="{FF2B5EF4-FFF2-40B4-BE49-F238E27FC236}">
                <a16:creationId xmlns:a16="http://schemas.microsoft.com/office/drawing/2014/main" id="{6FE03D55-BD28-4A5D-804E-9DC0C05519F3}"/>
              </a:ext>
            </a:extLst>
          </p:cNvPr>
          <p:cNvSpPr/>
          <p:nvPr/>
        </p:nvSpPr>
        <p:spPr>
          <a:xfrm rot="20531057">
            <a:off x="-302413" y="742417"/>
            <a:ext cx="2520581" cy="1730066"/>
          </a:xfrm>
          <a:prstGeom prst="wedgeRectCallout">
            <a:avLst>
              <a:gd name="adj1" fmla="val 10552"/>
              <a:gd name="adj2" fmla="val 83195"/>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Speech Bubble: Rectangle with Corners Rounded 25">
            <a:extLst>
              <a:ext uri="{FF2B5EF4-FFF2-40B4-BE49-F238E27FC236}">
                <a16:creationId xmlns:a16="http://schemas.microsoft.com/office/drawing/2014/main" id="{1928C83A-78E9-442D-AE0C-8936C40E98D2}"/>
              </a:ext>
            </a:extLst>
          </p:cNvPr>
          <p:cNvSpPr/>
          <p:nvPr/>
        </p:nvSpPr>
        <p:spPr>
          <a:xfrm>
            <a:off x="2065141" y="219999"/>
            <a:ext cx="1794510" cy="1563037"/>
          </a:xfrm>
          <a:prstGeom prst="wedgeRoundRectCallout">
            <a:avLst>
              <a:gd name="adj1" fmla="val -71788"/>
              <a:gd name="adj2" fmla="val 90288"/>
              <a:gd name="adj3" fmla="val 16667"/>
            </a:avLst>
          </a:prstGeom>
          <a:solidFill>
            <a:srgbClr val="3171B7"/>
          </a:solidFill>
          <a:ln>
            <a:solidFill>
              <a:srgbClr val="3171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Speech Bubble: Rectangle with Corners Rounded 26">
            <a:extLst>
              <a:ext uri="{FF2B5EF4-FFF2-40B4-BE49-F238E27FC236}">
                <a16:creationId xmlns:a16="http://schemas.microsoft.com/office/drawing/2014/main" id="{3CDD3950-6A8B-443B-B0AC-54C6A5D15E10}"/>
              </a:ext>
            </a:extLst>
          </p:cNvPr>
          <p:cNvSpPr/>
          <p:nvPr/>
        </p:nvSpPr>
        <p:spPr>
          <a:xfrm rot="21107619">
            <a:off x="4163532" y="1345504"/>
            <a:ext cx="1794510" cy="1563037"/>
          </a:xfrm>
          <a:prstGeom prst="wedgeRoundRectCallout">
            <a:avLst>
              <a:gd name="adj1" fmla="val 73631"/>
              <a:gd name="adj2" fmla="val 85776"/>
              <a:gd name="adj3" fmla="val 16667"/>
            </a:avLst>
          </a:prstGeom>
          <a:solidFill>
            <a:srgbClr val="3171B7"/>
          </a:solidFill>
          <a:ln>
            <a:solidFill>
              <a:srgbClr val="3171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Speech Bubble: Rectangle with Corners Rounded 27">
            <a:extLst>
              <a:ext uri="{FF2B5EF4-FFF2-40B4-BE49-F238E27FC236}">
                <a16:creationId xmlns:a16="http://schemas.microsoft.com/office/drawing/2014/main" id="{75250DA6-B3DC-4B6A-999D-620492DEC3ED}"/>
              </a:ext>
            </a:extLst>
          </p:cNvPr>
          <p:cNvSpPr/>
          <p:nvPr/>
        </p:nvSpPr>
        <p:spPr>
          <a:xfrm rot="1471521">
            <a:off x="7385765" y="493145"/>
            <a:ext cx="1794510" cy="1563037"/>
          </a:xfrm>
          <a:prstGeom prst="wedgeRoundRectCallout">
            <a:avLst>
              <a:gd name="adj1" fmla="val -33572"/>
              <a:gd name="adj2" fmla="val 66888"/>
              <a:gd name="adj3" fmla="val 16667"/>
            </a:avLst>
          </a:prstGeom>
          <a:solidFill>
            <a:srgbClr val="3171B7"/>
          </a:solidFill>
          <a:ln>
            <a:solidFill>
              <a:srgbClr val="3171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Speech Bubble: Oval 28">
            <a:extLst>
              <a:ext uri="{FF2B5EF4-FFF2-40B4-BE49-F238E27FC236}">
                <a16:creationId xmlns:a16="http://schemas.microsoft.com/office/drawing/2014/main" id="{D09C6799-A0B1-4945-BAE6-963325373064}"/>
              </a:ext>
            </a:extLst>
          </p:cNvPr>
          <p:cNvSpPr/>
          <p:nvPr/>
        </p:nvSpPr>
        <p:spPr>
          <a:xfrm>
            <a:off x="3133606" y="1080399"/>
            <a:ext cx="1794510" cy="1277720"/>
          </a:xfrm>
          <a:prstGeom prst="wedgeEllipseCallout">
            <a:avLst/>
          </a:prstGeom>
          <a:solidFill>
            <a:srgbClr val="18A98A"/>
          </a:solidFill>
          <a:ln>
            <a:solidFill>
              <a:srgbClr val="18A9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Speech Bubble: Oval 29">
            <a:extLst>
              <a:ext uri="{FF2B5EF4-FFF2-40B4-BE49-F238E27FC236}">
                <a16:creationId xmlns:a16="http://schemas.microsoft.com/office/drawing/2014/main" id="{6C878254-1C92-4A26-8858-67006AF90E0E}"/>
              </a:ext>
            </a:extLst>
          </p:cNvPr>
          <p:cNvSpPr/>
          <p:nvPr/>
        </p:nvSpPr>
        <p:spPr>
          <a:xfrm>
            <a:off x="-171209" y="-204150"/>
            <a:ext cx="1794510" cy="1277720"/>
          </a:xfrm>
          <a:prstGeom prst="wedgeEllipseCallout">
            <a:avLst>
              <a:gd name="adj1" fmla="val -21470"/>
              <a:gd name="adj2" fmla="val 65184"/>
            </a:avLst>
          </a:prstGeom>
          <a:solidFill>
            <a:srgbClr val="18A98A"/>
          </a:solidFill>
          <a:ln>
            <a:solidFill>
              <a:srgbClr val="18A9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Speech Bubble: Rectangle 30">
            <a:extLst>
              <a:ext uri="{FF2B5EF4-FFF2-40B4-BE49-F238E27FC236}">
                <a16:creationId xmlns:a16="http://schemas.microsoft.com/office/drawing/2014/main" id="{4A349A52-0E44-46A9-A31B-5661CEE6CC49}"/>
              </a:ext>
            </a:extLst>
          </p:cNvPr>
          <p:cNvSpPr/>
          <p:nvPr/>
        </p:nvSpPr>
        <p:spPr>
          <a:xfrm>
            <a:off x="4636590" y="558828"/>
            <a:ext cx="2637801" cy="1647164"/>
          </a:xfrm>
          <a:prstGeom prst="wedgeRectCallout">
            <a:avLst>
              <a:gd name="adj1" fmla="val 13832"/>
              <a:gd name="adj2" fmla="val 67357"/>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Speech Bubble: Rectangle 31">
            <a:extLst>
              <a:ext uri="{FF2B5EF4-FFF2-40B4-BE49-F238E27FC236}">
                <a16:creationId xmlns:a16="http://schemas.microsoft.com/office/drawing/2014/main" id="{C6EF307A-40D1-44EE-935C-671AEB05842B}"/>
              </a:ext>
            </a:extLst>
          </p:cNvPr>
          <p:cNvSpPr/>
          <p:nvPr/>
        </p:nvSpPr>
        <p:spPr>
          <a:xfrm>
            <a:off x="3164064" y="-275986"/>
            <a:ext cx="1611025" cy="991970"/>
          </a:xfrm>
          <a:prstGeom prst="wedgeRectCallout">
            <a:avLst>
              <a:gd name="adj1" fmla="val -27218"/>
              <a:gd name="adj2" fmla="val 76327"/>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Thought Bubble: Cloud 32">
            <a:extLst>
              <a:ext uri="{FF2B5EF4-FFF2-40B4-BE49-F238E27FC236}">
                <a16:creationId xmlns:a16="http://schemas.microsoft.com/office/drawing/2014/main" id="{F14F527B-4005-46FC-B1D5-034A760B530E}"/>
              </a:ext>
            </a:extLst>
          </p:cNvPr>
          <p:cNvSpPr/>
          <p:nvPr/>
        </p:nvSpPr>
        <p:spPr>
          <a:xfrm>
            <a:off x="3957376" y="-323875"/>
            <a:ext cx="3031909" cy="1741110"/>
          </a:xfrm>
          <a:prstGeom prst="cloudCallout">
            <a:avLst/>
          </a:prstGeom>
          <a:solidFill>
            <a:srgbClr val="1488CA"/>
          </a:solidFill>
          <a:ln>
            <a:solidFill>
              <a:srgbClr val="18A9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Thought Bubble: Cloud 33">
            <a:extLst>
              <a:ext uri="{FF2B5EF4-FFF2-40B4-BE49-F238E27FC236}">
                <a16:creationId xmlns:a16="http://schemas.microsoft.com/office/drawing/2014/main" id="{F73BC9C1-DB19-4CAA-A659-C43A20FEBE4B}"/>
              </a:ext>
            </a:extLst>
          </p:cNvPr>
          <p:cNvSpPr/>
          <p:nvPr/>
        </p:nvSpPr>
        <p:spPr>
          <a:xfrm>
            <a:off x="1097035" y="-942090"/>
            <a:ext cx="2412667" cy="1715653"/>
          </a:xfrm>
          <a:prstGeom prst="cloudCallout">
            <a:avLst>
              <a:gd name="adj1" fmla="val 20383"/>
              <a:gd name="adj2" fmla="val 58503"/>
            </a:avLst>
          </a:prstGeom>
          <a:solidFill>
            <a:srgbClr val="1D9AA8"/>
          </a:solidFill>
          <a:ln>
            <a:solidFill>
              <a:srgbClr val="1488C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Thought Bubble: Cloud 34">
            <a:extLst>
              <a:ext uri="{FF2B5EF4-FFF2-40B4-BE49-F238E27FC236}">
                <a16:creationId xmlns:a16="http://schemas.microsoft.com/office/drawing/2014/main" id="{4BFE4A49-259B-40FB-BDF2-E1EB26CBC709}"/>
              </a:ext>
            </a:extLst>
          </p:cNvPr>
          <p:cNvSpPr/>
          <p:nvPr/>
        </p:nvSpPr>
        <p:spPr>
          <a:xfrm>
            <a:off x="6305010" y="-193321"/>
            <a:ext cx="2281181" cy="1147463"/>
          </a:xfrm>
          <a:prstGeom prst="cloudCallout">
            <a:avLst>
              <a:gd name="adj1" fmla="val 4721"/>
              <a:gd name="adj2" fmla="val 68477"/>
            </a:avLst>
          </a:prstGeom>
          <a:solidFill>
            <a:srgbClr val="1D9AA8"/>
          </a:solidFill>
          <a:ln>
            <a:solidFill>
              <a:srgbClr val="1488C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4909883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1_Comparison">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91A56EB-073A-4B04-B8A3-FA364D91023C}"/>
              </a:ext>
            </a:extLst>
          </p:cNvPr>
          <p:cNvSpPr/>
          <p:nvPr/>
        </p:nvSpPr>
        <p:spPr>
          <a:xfrm>
            <a:off x="6090880" y="6685"/>
            <a:ext cx="6096000" cy="559635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9E5A1379-0FB9-4076-AA36-C4FE2D569753}"/>
              </a:ext>
            </a:extLst>
          </p:cNvPr>
          <p:cNvSpPr>
            <a:spLocks noGrp="1"/>
          </p:cNvSpPr>
          <p:nvPr>
            <p:ph type="title"/>
          </p:nvPr>
        </p:nvSpPr>
        <p:spPr>
          <a:xfrm>
            <a:off x="839788" y="352062"/>
            <a:ext cx="5157787"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706E613-97D4-4B73-B0A6-1724B20E5A8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07AD9F1-79AF-4EB2-9B2E-3FCB38653F8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Content Placeholder 5">
            <a:extLst>
              <a:ext uri="{FF2B5EF4-FFF2-40B4-BE49-F238E27FC236}">
                <a16:creationId xmlns:a16="http://schemas.microsoft.com/office/drawing/2014/main" id="{51851784-BA56-4F19-9099-5BB8AAAE7372}"/>
              </a:ext>
            </a:extLst>
          </p:cNvPr>
          <p:cNvSpPr>
            <a:spLocks noGrp="1"/>
          </p:cNvSpPr>
          <p:nvPr>
            <p:ph sz="quarter" idx="4"/>
          </p:nvPr>
        </p:nvSpPr>
        <p:spPr>
          <a:xfrm>
            <a:off x="6681652" y="662781"/>
            <a:ext cx="5183188" cy="368458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B1492570-1520-478F-80AB-A5604605451C}"/>
              </a:ext>
            </a:extLst>
          </p:cNvPr>
          <p:cNvSpPr>
            <a:spLocks noGrp="1"/>
          </p:cNvSpPr>
          <p:nvPr>
            <p:ph type="dt" sz="half" idx="10"/>
          </p:nvPr>
        </p:nvSpPr>
        <p:spPr/>
        <p:txBody>
          <a:bodyPr/>
          <a:lstStyle/>
          <a:p>
            <a:fld id="{C4768B48-FE02-4DF1-B4C9-4043780E6E73}" type="datetimeFigureOut">
              <a:rPr lang="en-GB" smtClean="0"/>
              <a:t>29/11/2021</a:t>
            </a:fld>
            <a:endParaRPr lang="en-GB"/>
          </a:p>
        </p:txBody>
      </p:sp>
      <p:sp>
        <p:nvSpPr>
          <p:cNvPr id="8" name="Footer Placeholder 7">
            <a:extLst>
              <a:ext uri="{FF2B5EF4-FFF2-40B4-BE49-F238E27FC236}">
                <a16:creationId xmlns:a16="http://schemas.microsoft.com/office/drawing/2014/main" id="{F0ADD274-70C3-4952-9562-713EC615A886}"/>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CE57C943-E0D8-4532-B85F-03B853DCF9EC}"/>
              </a:ext>
            </a:extLst>
          </p:cNvPr>
          <p:cNvSpPr>
            <a:spLocks noGrp="1"/>
          </p:cNvSpPr>
          <p:nvPr>
            <p:ph type="sldNum" sz="quarter" idx="12"/>
          </p:nvPr>
        </p:nvSpPr>
        <p:spPr/>
        <p:txBody>
          <a:bodyPr/>
          <a:lstStyle/>
          <a:p>
            <a:fld id="{CD0666FF-1D5A-4E3D-9C82-840E9F9B98B4}" type="slidenum">
              <a:rPr lang="en-GB" smtClean="0"/>
              <a:t>‹#›</a:t>
            </a:fld>
            <a:endParaRPr lang="en-GB"/>
          </a:p>
        </p:txBody>
      </p:sp>
      <p:sp>
        <p:nvSpPr>
          <p:cNvPr id="11" name="Rectangle 10">
            <a:extLst>
              <a:ext uri="{FF2B5EF4-FFF2-40B4-BE49-F238E27FC236}">
                <a16:creationId xmlns:a16="http://schemas.microsoft.com/office/drawing/2014/main" id="{0227AFC7-F567-4677-9932-F00468B1C4C0}"/>
              </a:ext>
            </a:extLst>
          </p:cNvPr>
          <p:cNvSpPr/>
          <p:nvPr/>
        </p:nvSpPr>
        <p:spPr>
          <a:xfrm>
            <a:off x="-5120" y="5620115"/>
            <a:ext cx="12192000" cy="1244279"/>
          </a:xfrm>
          <a:prstGeom prst="rect">
            <a:avLst/>
          </a:prstGeom>
          <a:ln>
            <a:solidFill>
              <a:srgbClr val="1D1D1B"/>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12" name="Rectangle 11">
            <a:extLst>
              <a:ext uri="{FF2B5EF4-FFF2-40B4-BE49-F238E27FC236}">
                <a16:creationId xmlns:a16="http://schemas.microsoft.com/office/drawing/2014/main" id="{72E245AE-AD57-43CE-ABBB-DFE508C59A47}"/>
              </a:ext>
            </a:extLst>
          </p:cNvPr>
          <p:cNvSpPr/>
          <p:nvPr/>
        </p:nvSpPr>
        <p:spPr>
          <a:xfrm>
            <a:off x="-5120" y="5641862"/>
            <a:ext cx="6096000" cy="1222531"/>
          </a:xfrm>
          <a:prstGeom prst="rect">
            <a:avLst/>
          </a:prstGeom>
          <a:solidFill>
            <a:srgbClr val="1D1D1B"/>
          </a:solidFill>
          <a:ln>
            <a:solidFill>
              <a:srgbClr val="1D1D1B"/>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13" name="Picture 12" descr="Text&#10;&#10;Description automatically generated">
            <a:extLst>
              <a:ext uri="{FF2B5EF4-FFF2-40B4-BE49-F238E27FC236}">
                <a16:creationId xmlns:a16="http://schemas.microsoft.com/office/drawing/2014/main" id="{2ECE7D59-78CA-455F-89C4-E0A09A64AD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9707" y="5771536"/>
            <a:ext cx="1368473" cy="967564"/>
          </a:xfrm>
          <a:prstGeom prst="rect">
            <a:avLst/>
          </a:prstGeom>
        </p:spPr>
      </p:pic>
      <p:sp>
        <p:nvSpPr>
          <p:cNvPr id="14" name="TextBox 13">
            <a:extLst>
              <a:ext uri="{FF2B5EF4-FFF2-40B4-BE49-F238E27FC236}">
                <a16:creationId xmlns:a16="http://schemas.microsoft.com/office/drawing/2014/main" id="{06328A37-99CE-43AB-8C87-107505AC4772}"/>
              </a:ext>
            </a:extLst>
          </p:cNvPr>
          <p:cNvSpPr txBox="1"/>
          <p:nvPr/>
        </p:nvSpPr>
        <p:spPr>
          <a:xfrm>
            <a:off x="1682610" y="6010233"/>
            <a:ext cx="4343840" cy="461665"/>
          </a:xfrm>
          <a:prstGeom prst="rect">
            <a:avLst/>
          </a:prstGeom>
          <a:noFill/>
        </p:spPr>
        <p:txBody>
          <a:bodyPr wrap="square" rtlCol="0">
            <a:spAutoFit/>
          </a:bodyPr>
          <a:lstStyle/>
          <a:p>
            <a:pPr algn="ctr"/>
            <a:r>
              <a:rPr lang="en-GB" sz="2400" dirty="0">
                <a:solidFill>
                  <a:schemeClr val="bg1"/>
                </a:solidFill>
                <a:latin typeface="Montserrat"/>
                <a:ea typeface="Calibri" panose="020F0502020204030204" pitchFamily="34" charset="0"/>
                <a:cs typeface="Times New Roman" panose="02020603050405020304" pitchFamily="18" charset="0"/>
              </a:rPr>
              <a:t>K</a:t>
            </a:r>
            <a:r>
              <a:rPr lang="en-GB" sz="2400" dirty="0">
                <a:solidFill>
                  <a:schemeClr val="bg1"/>
                </a:solidFill>
                <a:effectLst/>
                <a:latin typeface="Montserrat"/>
                <a:ea typeface="Calibri" panose="020F0502020204030204" pitchFamily="34" charset="0"/>
                <a:cs typeface="Times New Roman" panose="02020603050405020304" pitchFamily="18" charset="0"/>
              </a:rPr>
              <a:t>entResilienceHub.org.uk</a:t>
            </a:r>
            <a:endParaRPr lang="en-GB" sz="2400" dirty="0">
              <a:solidFill>
                <a:schemeClr val="bg1"/>
              </a:solidFill>
              <a:latin typeface="Montserrat"/>
            </a:endParaRPr>
          </a:p>
        </p:txBody>
      </p:sp>
      <p:sp>
        <p:nvSpPr>
          <p:cNvPr id="15" name="TextBox 14">
            <a:extLst>
              <a:ext uri="{FF2B5EF4-FFF2-40B4-BE49-F238E27FC236}">
                <a16:creationId xmlns:a16="http://schemas.microsoft.com/office/drawing/2014/main" id="{0369432F-DCA2-4091-882E-E2BF0BC32570}"/>
              </a:ext>
            </a:extLst>
          </p:cNvPr>
          <p:cNvSpPr txBox="1"/>
          <p:nvPr/>
        </p:nvSpPr>
        <p:spPr>
          <a:xfrm>
            <a:off x="6219741" y="6010232"/>
            <a:ext cx="4116317" cy="461665"/>
          </a:xfrm>
          <a:prstGeom prst="rect">
            <a:avLst/>
          </a:prstGeom>
          <a:noFill/>
        </p:spPr>
        <p:txBody>
          <a:bodyPr wrap="square" rtlCol="0">
            <a:spAutoFit/>
          </a:bodyPr>
          <a:lstStyle/>
          <a:p>
            <a:pPr algn="ctr"/>
            <a:r>
              <a:rPr lang="en-GB" sz="2400" dirty="0">
                <a:latin typeface="Montserrat"/>
                <a:ea typeface="Calibri" panose="020F0502020204030204" pitchFamily="34" charset="0"/>
              </a:rPr>
              <a:t>MoodSpark.org.uk</a:t>
            </a:r>
            <a:endParaRPr lang="en-GB" sz="2400" dirty="0">
              <a:latin typeface="Montserrat"/>
            </a:endParaRPr>
          </a:p>
        </p:txBody>
      </p:sp>
      <p:pic>
        <p:nvPicPr>
          <p:cNvPr id="16" name="Picture 2" descr="Image preview">
            <a:extLst>
              <a:ext uri="{FF2B5EF4-FFF2-40B4-BE49-F238E27FC236}">
                <a16:creationId xmlns:a16="http://schemas.microsoft.com/office/drawing/2014/main" id="{D4DF910F-5DFF-47B7-B1AA-B0D0B2CAC7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86239" y="5675395"/>
            <a:ext cx="1617144" cy="1105390"/>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31247335-AF05-4784-B123-807562E2E350}"/>
              </a:ext>
            </a:extLst>
          </p:cNvPr>
          <p:cNvSpPr/>
          <p:nvPr/>
        </p:nvSpPr>
        <p:spPr>
          <a:xfrm>
            <a:off x="39189" y="34463"/>
            <a:ext cx="12152811" cy="6829930"/>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7443661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C9C358D2-3F7B-46B7-A7E7-442AE1B8F3D8}"/>
              </a:ext>
            </a:extLst>
          </p:cNvPr>
          <p:cNvSpPr>
            <a:spLocks noGrp="1"/>
          </p:cNvSpPr>
          <p:nvPr>
            <p:ph type="dt" sz="half" idx="10"/>
          </p:nvPr>
        </p:nvSpPr>
        <p:spPr/>
        <p:txBody>
          <a:bodyPr/>
          <a:lstStyle/>
          <a:p>
            <a:fld id="{C4768B48-FE02-4DF1-B4C9-4043780E6E73}" type="datetimeFigureOut">
              <a:rPr lang="en-GB" smtClean="0"/>
              <a:t>29/11/2021</a:t>
            </a:fld>
            <a:endParaRPr lang="en-GB"/>
          </a:p>
        </p:txBody>
      </p:sp>
      <p:sp>
        <p:nvSpPr>
          <p:cNvPr id="4" name="Footer Placeholder 3">
            <a:extLst>
              <a:ext uri="{FF2B5EF4-FFF2-40B4-BE49-F238E27FC236}">
                <a16:creationId xmlns:a16="http://schemas.microsoft.com/office/drawing/2014/main" id="{40C93E6C-8463-475E-8973-3E653A07D439}"/>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6511F2A3-440C-488A-A736-508329527CB5}"/>
              </a:ext>
            </a:extLst>
          </p:cNvPr>
          <p:cNvSpPr>
            <a:spLocks noGrp="1"/>
          </p:cNvSpPr>
          <p:nvPr>
            <p:ph type="sldNum" sz="quarter" idx="12"/>
          </p:nvPr>
        </p:nvSpPr>
        <p:spPr/>
        <p:txBody>
          <a:bodyPr/>
          <a:lstStyle/>
          <a:p>
            <a:fld id="{CD0666FF-1D5A-4E3D-9C82-840E9F9B98B4}" type="slidenum">
              <a:rPr lang="en-GB" smtClean="0"/>
              <a:t>‹#›</a:t>
            </a:fld>
            <a:endParaRPr lang="en-GB"/>
          </a:p>
        </p:txBody>
      </p:sp>
      <p:sp>
        <p:nvSpPr>
          <p:cNvPr id="6" name="Rectangle 5">
            <a:extLst>
              <a:ext uri="{FF2B5EF4-FFF2-40B4-BE49-F238E27FC236}">
                <a16:creationId xmlns:a16="http://schemas.microsoft.com/office/drawing/2014/main" id="{B60F571E-2059-405A-A944-B7D767229B44}"/>
              </a:ext>
            </a:extLst>
          </p:cNvPr>
          <p:cNvSpPr/>
          <p:nvPr/>
        </p:nvSpPr>
        <p:spPr>
          <a:xfrm>
            <a:off x="-5120" y="5641862"/>
            <a:ext cx="6096000" cy="1222531"/>
          </a:xfrm>
          <a:prstGeom prst="rect">
            <a:avLst/>
          </a:prstGeom>
          <a:solidFill>
            <a:srgbClr val="1D1D1B"/>
          </a:solidFill>
          <a:ln>
            <a:solidFill>
              <a:srgbClr val="1D1D1B"/>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7" name="Picture 6" descr="Text&#10;&#10;Description automatically generated">
            <a:extLst>
              <a:ext uri="{FF2B5EF4-FFF2-40B4-BE49-F238E27FC236}">
                <a16:creationId xmlns:a16="http://schemas.microsoft.com/office/drawing/2014/main" id="{49F05052-4201-45A2-9580-0147EEF5EC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9707" y="5771536"/>
            <a:ext cx="1368473" cy="967564"/>
          </a:xfrm>
          <a:prstGeom prst="rect">
            <a:avLst/>
          </a:prstGeom>
        </p:spPr>
      </p:pic>
      <p:sp>
        <p:nvSpPr>
          <p:cNvPr id="8" name="TextBox 7">
            <a:extLst>
              <a:ext uri="{FF2B5EF4-FFF2-40B4-BE49-F238E27FC236}">
                <a16:creationId xmlns:a16="http://schemas.microsoft.com/office/drawing/2014/main" id="{B2860260-E76F-4752-8BEA-AA21D8405DD4}"/>
              </a:ext>
            </a:extLst>
          </p:cNvPr>
          <p:cNvSpPr txBox="1"/>
          <p:nvPr/>
        </p:nvSpPr>
        <p:spPr>
          <a:xfrm>
            <a:off x="1682610" y="6010233"/>
            <a:ext cx="4343840" cy="461665"/>
          </a:xfrm>
          <a:prstGeom prst="rect">
            <a:avLst/>
          </a:prstGeom>
          <a:noFill/>
        </p:spPr>
        <p:txBody>
          <a:bodyPr wrap="square" rtlCol="0">
            <a:spAutoFit/>
          </a:bodyPr>
          <a:lstStyle/>
          <a:p>
            <a:pPr algn="ctr"/>
            <a:r>
              <a:rPr lang="en-GB" sz="2400" dirty="0">
                <a:solidFill>
                  <a:schemeClr val="bg1"/>
                </a:solidFill>
                <a:latin typeface="Montserrat"/>
                <a:ea typeface="Calibri" panose="020F0502020204030204" pitchFamily="34" charset="0"/>
                <a:cs typeface="Times New Roman" panose="02020603050405020304" pitchFamily="18" charset="0"/>
              </a:rPr>
              <a:t>K</a:t>
            </a:r>
            <a:r>
              <a:rPr lang="en-GB" sz="2400" dirty="0">
                <a:solidFill>
                  <a:schemeClr val="bg1"/>
                </a:solidFill>
                <a:effectLst/>
                <a:latin typeface="Montserrat"/>
                <a:ea typeface="Calibri" panose="020F0502020204030204" pitchFamily="34" charset="0"/>
                <a:cs typeface="Times New Roman" panose="02020603050405020304" pitchFamily="18" charset="0"/>
              </a:rPr>
              <a:t>entResilienceHub.org.uk</a:t>
            </a:r>
            <a:endParaRPr lang="en-GB" sz="2400" dirty="0">
              <a:solidFill>
                <a:schemeClr val="bg1"/>
              </a:solidFill>
              <a:latin typeface="Montserrat"/>
            </a:endParaRPr>
          </a:p>
        </p:txBody>
      </p:sp>
      <p:sp>
        <p:nvSpPr>
          <p:cNvPr id="9" name="TextBox 8">
            <a:extLst>
              <a:ext uri="{FF2B5EF4-FFF2-40B4-BE49-F238E27FC236}">
                <a16:creationId xmlns:a16="http://schemas.microsoft.com/office/drawing/2014/main" id="{1248025E-88C3-40DE-A3BC-1E91B3FE8928}"/>
              </a:ext>
            </a:extLst>
          </p:cNvPr>
          <p:cNvSpPr txBox="1"/>
          <p:nvPr/>
        </p:nvSpPr>
        <p:spPr>
          <a:xfrm>
            <a:off x="6219741" y="6010232"/>
            <a:ext cx="4116317" cy="461665"/>
          </a:xfrm>
          <a:prstGeom prst="rect">
            <a:avLst/>
          </a:prstGeom>
          <a:noFill/>
        </p:spPr>
        <p:txBody>
          <a:bodyPr wrap="square" rtlCol="0">
            <a:spAutoFit/>
          </a:bodyPr>
          <a:lstStyle/>
          <a:p>
            <a:pPr algn="ctr"/>
            <a:r>
              <a:rPr lang="en-GB" sz="2400" dirty="0">
                <a:latin typeface="Montserrat"/>
                <a:ea typeface="Calibri" panose="020F0502020204030204" pitchFamily="34" charset="0"/>
              </a:rPr>
              <a:t>MoodSpark.org.uk</a:t>
            </a:r>
            <a:endParaRPr lang="en-GB" sz="2400" dirty="0">
              <a:latin typeface="Montserrat"/>
            </a:endParaRPr>
          </a:p>
        </p:txBody>
      </p:sp>
      <p:pic>
        <p:nvPicPr>
          <p:cNvPr id="10" name="Picture 2" descr="Image preview">
            <a:extLst>
              <a:ext uri="{FF2B5EF4-FFF2-40B4-BE49-F238E27FC236}">
                <a16:creationId xmlns:a16="http://schemas.microsoft.com/office/drawing/2014/main" id="{E9AA81D0-A478-4ADC-B3A0-55FE267E56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86239" y="5724382"/>
            <a:ext cx="1617144" cy="110539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D2A1FDBC-1A8B-447A-BB5F-F08323AEF8BA}"/>
              </a:ext>
            </a:extLst>
          </p:cNvPr>
          <p:cNvSpPr/>
          <p:nvPr/>
        </p:nvSpPr>
        <p:spPr>
          <a:xfrm>
            <a:off x="39189" y="34463"/>
            <a:ext cx="12152811" cy="6829930"/>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5F157F7A-7BCF-4B7A-8A78-E98181927A83}"/>
              </a:ext>
            </a:extLst>
          </p:cNvPr>
          <p:cNvSpPr/>
          <p:nvPr/>
        </p:nvSpPr>
        <p:spPr>
          <a:xfrm>
            <a:off x="6090880" y="5675395"/>
            <a:ext cx="6101120" cy="1188998"/>
          </a:xfrm>
          <a:prstGeom prst="rect">
            <a:avLst/>
          </a:prstGeom>
          <a:noFill/>
          <a:ln w="57150" cap="flat" cmpd="sng" algn="ctr">
            <a:solidFill>
              <a:srgbClr val="1D1D1B"/>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GB"/>
          </a:p>
        </p:txBody>
      </p:sp>
    </p:spTree>
    <p:extLst>
      <p:ext uri="{BB962C8B-B14F-4D97-AF65-F5344CB8AC3E}">
        <p14:creationId xmlns:p14="http://schemas.microsoft.com/office/powerpoint/2010/main" val="76497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5ACA3DD5-45E5-4B28-ADCD-61365316E1F0}"/>
              </a:ext>
            </a:extLst>
          </p:cNvPr>
          <p:cNvGrpSpPr/>
          <p:nvPr/>
        </p:nvGrpSpPr>
        <p:grpSpPr>
          <a:xfrm>
            <a:off x="0" y="0"/>
            <a:ext cx="12207240" cy="6884504"/>
            <a:chOff x="-30480" y="0"/>
            <a:chExt cx="12207240" cy="6884504"/>
          </a:xfrm>
        </p:grpSpPr>
        <p:sp>
          <p:nvSpPr>
            <p:cNvPr id="6" name="Rectangle 5">
              <a:extLst>
                <a:ext uri="{FF2B5EF4-FFF2-40B4-BE49-F238E27FC236}">
                  <a16:creationId xmlns:a16="http://schemas.microsoft.com/office/drawing/2014/main" id="{7425DE80-309C-45BF-9829-E677055356B5}"/>
                </a:ext>
              </a:extLst>
            </p:cNvPr>
            <p:cNvSpPr/>
            <p:nvPr/>
          </p:nvSpPr>
          <p:spPr>
            <a:xfrm>
              <a:off x="-30480" y="0"/>
              <a:ext cx="6096000" cy="6858000"/>
            </a:xfrm>
            <a:prstGeom prst="rect">
              <a:avLst/>
            </a:prstGeom>
            <a:solidFill>
              <a:srgbClr val="18A98A"/>
            </a:solidFill>
            <a:ln>
              <a:solidFill>
                <a:srgbClr val="18A9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descr="Text&#10;&#10;Description automatically generated">
              <a:extLst>
                <a:ext uri="{FF2B5EF4-FFF2-40B4-BE49-F238E27FC236}">
                  <a16:creationId xmlns:a16="http://schemas.microsoft.com/office/drawing/2014/main" id="{6C88113F-4662-4324-A03E-222EF31037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2116" y="802886"/>
              <a:ext cx="2760423" cy="1951727"/>
            </a:xfrm>
            <a:prstGeom prst="rect">
              <a:avLst/>
            </a:prstGeom>
          </p:spPr>
        </p:pic>
        <p:pic>
          <p:nvPicPr>
            <p:cNvPr id="8" name="Picture 7" descr="Logo&#10;&#10;Description automatically generated">
              <a:extLst>
                <a:ext uri="{FF2B5EF4-FFF2-40B4-BE49-F238E27FC236}">
                  <a16:creationId xmlns:a16="http://schemas.microsoft.com/office/drawing/2014/main" id="{F0EFF575-9B57-4F24-9434-DDAA3A32EC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38532" y="802886"/>
              <a:ext cx="2821352" cy="1928883"/>
            </a:xfrm>
            <a:prstGeom prst="rect">
              <a:avLst/>
            </a:prstGeom>
          </p:spPr>
        </p:pic>
        <p:sp>
          <p:nvSpPr>
            <p:cNvPr id="9" name="Rectangle 8">
              <a:extLst>
                <a:ext uri="{FF2B5EF4-FFF2-40B4-BE49-F238E27FC236}">
                  <a16:creationId xmlns:a16="http://schemas.microsoft.com/office/drawing/2014/main" id="{79116D5B-A62B-4EAC-9DBF-D4645310520D}"/>
                </a:ext>
              </a:extLst>
            </p:cNvPr>
            <p:cNvSpPr/>
            <p:nvPr/>
          </p:nvSpPr>
          <p:spPr>
            <a:xfrm>
              <a:off x="0" y="5613113"/>
              <a:ext cx="12176760" cy="1271391"/>
            </a:xfrm>
            <a:prstGeom prst="rect">
              <a:avLst/>
            </a:prstGeom>
            <a:solidFill>
              <a:schemeClr val="bg1"/>
            </a:solidFill>
            <a:ln w="38100">
              <a:solidFill>
                <a:srgbClr val="18A9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chemeClr val="tx1"/>
                  </a:solidFill>
                </a:rPr>
                <a:t>  	               HeadStart Kent funded by			        	   and in partnership with </a:t>
              </a:r>
            </a:p>
          </p:txBody>
        </p:sp>
        <p:pic>
          <p:nvPicPr>
            <p:cNvPr id="10" name="Picture 9" descr="Diagram&#10;&#10;Description automatically generated">
              <a:extLst>
                <a:ext uri="{FF2B5EF4-FFF2-40B4-BE49-F238E27FC236}">
                  <a16:creationId xmlns:a16="http://schemas.microsoft.com/office/drawing/2014/main" id="{405B8C12-5B12-409C-A3F0-7977790920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8478" y="5757882"/>
              <a:ext cx="728247" cy="1028700"/>
            </a:xfrm>
            <a:prstGeom prst="rect">
              <a:avLst/>
            </a:prstGeom>
          </p:spPr>
        </p:pic>
        <p:pic>
          <p:nvPicPr>
            <p:cNvPr id="11" name="Picture 10" descr="A picture containing logo&#10;&#10;Description automatically generated">
              <a:extLst>
                <a:ext uri="{FF2B5EF4-FFF2-40B4-BE49-F238E27FC236}">
                  <a16:creationId xmlns:a16="http://schemas.microsoft.com/office/drawing/2014/main" id="{5A8AF3F0-EDE7-42CE-94DD-05C70650CF8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14679" y="5601389"/>
              <a:ext cx="2423605" cy="1185193"/>
            </a:xfrm>
            <a:prstGeom prst="rect">
              <a:avLst/>
            </a:prstGeom>
          </p:spPr>
        </p:pic>
        <p:pic>
          <p:nvPicPr>
            <p:cNvPr id="12" name="Picture 11" descr="A close up of a sign&#10;&#10;Description automatically generated">
              <a:extLst>
                <a:ext uri="{FF2B5EF4-FFF2-40B4-BE49-F238E27FC236}">
                  <a16:creationId xmlns:a16="http://schemas.microsoft.com/office/drawing/2014/main" id="{8F04B755-7DF1-43E9-9088-43BB1D33890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68550" y="5808345"/>
              <a:ext cx="1450452" cy="944880"/>
            </a:xfrm>
            <a:prstGeom prst="rect">
              <a:avLst/>
            </a:prstGeom>
          </p:spPr>
        </p:pic>
        <p:sp>
          <p:nvSpPr>
            <p:cNvPr id="13" name="TextBox 12">
              <a:extLst>
                <a:ext uri="{FF2B5EF4-FFF2-40B4-BE49-F238E27FC236}">
                  <a16:creationId xmlns:a16="http://schemas.microsoft.com/office/drawing/2014/main" id="{89F532F9-12C0-4153-BA44-588427E3C5F7}"/>
                </a:ext>
              </a:extLst>
            </p:cNvPr>
            <p:cNvSpPr txBox="1"/>
            <p:nvPr/>
          </p:nvSpPr>
          <p:spPr>
            <a:xfrm>
              <a:off x="6355080" y="3243295"/>
              <a:ext cx="5663922" cy="646331"/>
            </a:xfrm>
            <a:prstGeom prst="rect">
              <a:avLst/>
            </a:prstGeom>
            <a:noFill/>
            <a:ln>
              <a:solidFill>
                <a:schemeClr val="bg1"/>
              </a:solidFill>
            </a:ln>
          </p:spPr>
          <p:txBody>
            <a:bodyPr wrap="square" rtlCol="0">
              <a:spAutoFit/>
            </a:bodyPr>
            <a:lstStyle/>
            <a:p>
              <a:pPr algn="ctr"/>
              <a:r>
                <a:rPr lang="en-GB" b="1" i="1" dirty="0">
                  <a:solidFill>
                    <a:srgbClr val="001935"/>
                  </a:solidFill>
                  <a:effectLst/>
                  <a:latin typeface="Montserrat"/>
                </a:rPr>
                <a:t>A place where young people aged 10-16 can learn how to look after their emotional wellbeing and mental health</a:t>
              </a:r>
            </a:p>
          </p:txBody>
        </p:sp>
        <p:sp>
          <p:nvSpPr>
            <p:cNvPr id="14" name="TextBox 13">
              <a:extLst>
                <a:ext uri="{FF2B5EF4-FFF2-40B4-BE49-F238E27FC236}">
                  <a16:creationId xmlns:a16="http://schemas.microsoft.com/office/drawing/2014/main" id="{838154EE-15AD-432A-92B0-FA3DFB07426C}"/>
                </a:ext>
              </a:extLst>
            </p:cNvPr>
            <p:cNvSpPr txBox="1"/>
            <p:nvPr/>
          </p:nvSpPr>
          <p:spPr>
            <a:xfrm>
              <a:off x="27045" y="3042577"/>
              <a:ext cx="5679162" cy="923330"/>
            </a:xfrm>
            <a:prstGeom prst="rect">
              <a:avLst/>
            </a:prstGeom>
            <a:noFill/>
          </p:spPr>
          <p:txBody>
            <a:bodyPr wrap="square" rtlCol="0">
              <a:spAutoFit/>
            </a:bodyPr>
            <a:lstStyle/>
            <a:p>
              <a:pPr algn="ctr"/>
              <a:r>
                <a:rPr lang="en-GB" b="1" i="1" dirty="0">
                  <a:solidFill>
                    <a:schemeClr val="bg1"/>
                  </a:solidFill>
                  <a:effectLst/>
                  <a:latin typeface="Montserrat"/>
                </a:rPr>
                <a:t>A place to for parents/carers and practitioners to understand how they can support young people’s emotional wellbeing and resilience</a:t>
              </a:r>
              <a:endParaRPr lang="en-GB" sz="1800" i="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 name="TextBox 14">
              <a:extLst>
                <a:ext uri="{FF2B5EF4-FFF2-40B4-BE49-F238E27FC236}">
                  <a16:creationId xmlns:a16="http://schemas.microsoft.com/office/drawing/2014/main" id="{2F2ADA36-C7C2-497D-847F-8F2B63AC8A8F}"/>
                </a:ext>
              </a:extLst>
            </p:cNvPr>
            <p:cNvSpPr txBox="1"/>
            <p:nvPr/>
          </p:nvSpPr>
          <p:spPr>
            <a:xfrm>
              <a:off x="401598" y="4543865"/>
              <a:ext cx="4930057" cy="461665"/>
            </a:xfrm>
            <a:prstGeom prst="rect">
              <a:avLst/>
            </a:prstGeom>
            <a:noFill/>
          </p:spPr>
          <p:txBody>
            <a:bodyPr wrap="square" rtlCol="0">
              <a:spAutoFit/>
            </a:bodyPr>
            <a:lstStyle/>
            <a:p>
              <a:pPr algn="ctr"/>
              <a:r>
                <a:rPr lang="en-GB" sz="2400" b="1" u="sng" dirty="0">
                  <a:solidFill>
                    <a:schemeClr val="bg1"/>
                  </a:solidFill>
                  <a:latin typeface="Arial" panose="020B0604020202020204" pitchFamily="34" charset="0"/>
                  <a:ea typeface="Calibri" panose="020F0502020204030204" pitchFamily="34" charset="0"/>
                  <a:cs typeface="Times New Roman" panose="02020603050405020304" pitchFamily="18" charset="0"/>
                  <a:hlinkClick r:id="rId7">
                    <a:extLst>
                      <a:ext uri="{A12FA001-AC4F-418D-AE19-62706E023703}">
                        <ahyp:hlinkClr xmlns:ahyp="http://schemas.microsoft.com/office/drawing/2018/hyperlinkcolor" val="tx"/>
                      </a:ext>
                    </a:extLst>
                  </a:hlinkClick>
                </a:rPr>
                <a:t>K</a:t>
              </a:r>
              <a:r>
                <a:rPr lang="en-GB" sz="2400" b="1" u="sng" dirty="0">
                  <a:solidFill>
                    <a:schemeClr val="bg1"/>
                  </a:solidFill>
                  <a:effectLst/>
                  <a:latin typeface="Arial" panose="020B0604020202020204" pitchFamily="34" charset="0"/>
                  <a:ea typeface="Calibri" panose="020F0502020204030204" pitchFamily="34" charset="0"/>
                  <a:cs typeface="Times New Roman" panose="02020603050405020304" pitchFamily="18" charset="0"/>
                  <a:hlinkClick r:id="rId7">
                    <a:extLst>
                      <a:ext uri="{A12FA001-AC4F-418D-AE19-62706E023703}">
                        <ahyp:hlinkClr xmlns:ahyp="http://schemas.microsoft.com/office/drawing/2018/hyperlinkcolor" val="tx"/>
                      </a:ext>
                    </a:extLst>
                  </a:hlinkClick>
                </a:rPr>
                <a:t>entResilienceHub.org.uk</a:t>
              </a:r>
              <a:endParaRPr lang="en-GB" sz="2400" b="1" dirty="0">
                <a:solidFill>
                  <a:schemeClr val="bg1"/>
                </a:solidFill>
              </a:endParaRPr>
            </a:p>
          </p:txBody>
        </p:sp>
        <p:sp>
          <p:nvSpPr>
            <p:cNvPr id="16" name="TextBox 15">
              <a:extLst>
                <a:ext uri="{FF2B5EF4-FFF2-40B4-BE49-F238E27FC236}">
                  <a16:creationId xmlns:a16="http://schemas.microsoft.com/office/drawing/2014/main" id="{4DAB83BF-A69C-4D06-8B66-FE6637C2AC1C}"/>
                </a:ext>
              </a:extLst>
            </p:cNvPr>
            <p:cNvSpPr txBox="1"/>
            <p:nvPr/>
          </p:nvSpPr>
          <p:spPr>
            <a:xfrm>
              <a:off x="6689357" y="4555589"/>
              <a:ext cx="4930057" cy="461665"/>
            </a:xfrm>
            <a:prstGeom prst="rect">
              <a:avLst/>
            </a:prstGeom>
            <a:noFill/>
          </p:spPr>
          <p:txBody>
            <a:bodyPr wrap="square" rtlCol="0">
              <a:spAutoFit/>
            </a:bodyPr>
            <a:lstStyle/>
            <a:p>
              <a:pPr algn="ctr"/>
              <a:r>
                <a:rPr lang="en-GB" sz="2400" b="1" u="sng" dirty="0">
                  <a:latin typeface="Arial" panose="020B0604020202020204" pitchFamily="34" charset="0"/>
                  <a:ea typeface="Calibri" panose="020F0502020204030204" pitchFamily="34" charset="0"/>
                </a:rPr>
                <a:t>MoodSpark.org.uk</a:t>
              </a:r>
              <a:endParaRPr lang="en-GB" sz="2400" b="1" dirty="0"/>
            </a:p>
          </p:txBody>
        </p:sp>
      </p:grpSp>
    </p:spTree>
    <p:extLst>
      <p:ext uri="{BB962C8B-B14F-4D97-AF65-F5344CB8AC3E}">
        <p14:creationId xmlns:p14="http://schemas.microsoft.com/office/powerpoint/2010/main" val="33299809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5DE80-309C-45BF-9829-E677055356B5}"/>
              </a:ext>
            </a:extLst>
          </p:cNvPr>
          <p:cNvSpPr/>
          <p:nvPr/>
        </p:nvSpPr>
        <p:spPr>
          <a:xfrm>
            <a:off x="0" y="0"/>
            <a:ext cx="6096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descr="Text&#10;&#10;Description automatically generated">
            <a:extLst>
              <a:ext uri="{FF2B5EF4-FFF2-40B4-BE49-F238E27FC236}">
                <a16:creationId xmlns:a16="http://schemas.microsoft.com/office/drawing/2014/main" id="{6C88113F-4662-4324-A03E-222EF31037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2596" y="802886"/>
            <a:ext cx="2760423" cy="1951727"/>
          </a:xfrm>
          <a:prstGeom prst="rect">
            <a:avLst/>
          </a:prstGeom>
        </p:spPr>
      </p:pic>
      <p:sp>
        <p:nvSpPr>
          <p:cNvPr id="9" name="Rectangle 8">
            <a:extLst>
              <a:ext uri="{FF2B5EF4-FFF2-40B4-BE49-F238E27FC236}">
                <a16:creationId xmlns:a16="http://schemas.microsoft.com/office/drawing/2014/main" id="{79116D5B-A62B-4EAC-9DBF-D4645310520D}"/>
              </a:ext>
            </a:extLst>
          </p:cNvPr>
          <p:cNvSpPr/>
          <p:nvPr/>
        </p:nvSpPr>
        <p:spPr>
          <a:xfrm>
            <a:off x="30480" y="5613113"/>
            <a:ext cx="12176760" cy="1271391"/>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chemeClr val="tx1"/>
                </a:solidFill>
              </a:rPr>
              <a:t>  	               HeadStart Kent funded by			        	   and in partnership with </a:t>
            </a:r>
          </a:p>
        </p:txBody>
      </p:sp>
      <p:pic>
        <p:nvPicPr>
          <p:cNvPr id="10" name="Picture 9" descr="Diagram&#10;&#10;Description automatically generated">
            <a:extLst>
              <a:ext uri="{FF2B5EF4-FFF2-40B4-BE49-F238E27FC236}">
                <a16:creationId xmlns:a16="http://schemas.microsoft.com/office/drawing/2014/main" id="{405B8C12-5B12-409C-A3F0-7977790920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958" y="5757882"/>
            <a:ext cx="728247" cy="1028700"/>
          </a:xfrm>
          <a:prstGeom prst="rect">
            <a:avLst/>
          </a:prstGeom>
        </p:spPr>
      </p:pic>
      <p:pic>
        <p:nvPicPr>
          <p:cNvPr id="11" name="Picture 10" descr="A picture containing logo&#10;&#10;Description automatically generated">
            <a:extLst>
              <a:ext uri="{FF2B5EF4-FFF2-40B4-BE49-F238E27FC236}">
                <a16:creationId xmlns:a16="http://schemas.microsoft.com/office/drawing/2014/main" id="{5A8AF3F0-EDE7-42CE-94DD-05C70650CF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45159" y="5601389"/>
            <a:ext cx="2423605" cy="1185193"/>
          </a:xfrm>
          <a:prstGeom prst="rect">
            <a:avLst/>
          </a:prstGeom>
        </p:spPr>
      </p:pic>
      <p:pic>
        <p:nvPicPr>
          <p:cNvPr id="12" name="Picture 11" descr="A close up of a sign&#10;&#10;Description automatically generated">
            <a:extLst>
              <a:ext uri="{FF2B5EF4-FFF2-40B4-BE49-F238E27FC236}">
                <a16:creationId xmlns:a16="http://schemas.microsoft.com/office/drawing/2014/main" id="{8F04B755-7DF1-43E9-9088-43BB1D33890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99030" y="5808345"/>
            <a:ext cx="1450452" cy="944880"/>
          </a:xfrm>
          <a:prstGeom prst="rect">
            <a:avLst/>
          </a:prstGeom>
        </p:spPr>
      </p:pic>
      <p:sp>
        <p:nvSpPr>
          <p:cNvPr id="13" name="TextBox 12">
            <a:extLst>
              <a:ext uri="{FF2B5EF4-FFF2-40B4-BE49-F238E27FC236}">
                <a16:creationId xmlns:a16="http://schemas.microsoft.com/office/drawing/2014/main" id="{89F532F9-12C0-4153-BA44-588427E3C5F7}"/>
              </a:ext>
            </a:extLst>
          </p:cNvPr>
          <p:cNvSpPr txBox="1"/>
          <p:nvPr/>
        </p:nvSpPr>
        <p:spPr>
          <a:xfrm>
            <a:off x="6385560" y="3243295"/>
            <a:ext cx="5663922" cy="646331"/>
          </a:xfrm>
          <a:prstGeom prst="rect">
            <a:avLst/>
          </a:prstGeom>
          <a:noFill/>
          <a:ln>
            <a:solidFill>
              <a:schemeClr val="bg1"/>
            </a:solidFill>
          </a:ln>
        </p:spPr>
        <p:txBody>
          <a:bodyPr wrap="square" rtlCol="0">
            <a:spAutoFit/>
          </a:bodyPr>
          <a:lstStyle/>
          <a:p>
            <a:pPr algn="ctr"/>
            <a:r>
              <a:rPr lang="en-GB" b="1" i="1" dirty="0">
                <a:solidFill>
                  <a:srgbClr val="001935"/>
                </a:solidFill>
                <a:effectLst/>
                <a:latin typeface="Montserrat"/>
              </a:rPr>
              <a:t>A place where young people aged 10-16 can learn how to look after their emotional wellbeing and mental health</a:t>
            </a:r>
          </a:p>
        </p:txBody>
      </p:sp>
      <p:sp>
        <p:nvSpPr>
          <p:cNvPr id="14" name="TextBox 13">
            <a:extLst>
              <a:ext uri="{FF2B5EF4-FFF2-40B4-BE49-F238E27FC236}">
                <a16:creationId xmlns:a16="http://schemas.microsoft.com/office/drawing/2014/main" id="{838154EE-15AD-432A-92B0-FA3DFB07426C}"/>
              </a:ext>
            </a:extLst>
          </p:cNvPr>
          <p:cNvSpPr txBox="1"/>
          <p:nvPr/>
        </p:nvSpPr>
        <p:spPr>
          <a:xfrm>
            <a:off x="57525" y="3042577"/>
            <a:ext cx="5679162" cy="923330"/>
          </a:xfrm>
          <a:prstGeom prst="rect">
            <a:avLst/>
          </a:prstGeom>
          <a:noFill/>
        </p:spPr>
        <p:txBody>
          <a:bodyPr wrap="square" rtlCol="0">
            <a:spAutoFit/>
          </a:bodyPr>
          <a:lstStyle/>
          <a:p>
            <a:pPr algn="ctr"/>
            <a:r>
              <a:rPr lang="en-GB" b="1" i="1" dirty="0">
                <a:solidFill>
                  <a:schemeClr val="bg1"/>
                </a:solidFill>
                <a:effectLst/>
                <a:latin typeface="Montserrat"/>
              </a:rPr>
              <a:t>A place to for parents/carers and practitioners to understand how they can support young people’s emotional wellbeing and resilience</a:t>
            </a:r>
            <a:endParaRPr lang="en-GB" sz="1800" i="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 name="TextBox 14">
            <a:extLst>
              <a:ext uri="{FF2B5EF4-FFF2-40B4-BE49-F238E27FC236}">
                <a16:creationId xmlns:a16="http://schemas.microsoft.com/office/drawing/2014/main" id="{2F2ADA36-C7C2-497D-847F-8F2B63AC8A8F}"/>
              </a:ext>
            </a:extLst>
          </p:cNvPr>
          <p:cNvSpPr txBox="1"/>
          <p:nvPr/>
        </p:nvSpPr>
        <p:spPr>
          <a:xfrm>
            <a:off x="432078" y="4543865"/>
            <a:ext cx="4930057" cy="461665"/>
          </a:xfrm>
          <a:prstGeom prst="rect">
            <a:avLst/>
          </a:prstGeom>
          <a:noFill/>
        </p:spPr>
        <p:txBody>
          <a:bodyPr wrap="square" rtlCol="0">
            <a:spAutoFit/>
          </a:bodyPr>
          <a:lstStyle/>
          <a:p>
            <a:pPr algn="ctr"/>
            <a:r>
              <a:rPr lang="en-GB" sz="2400" b="1" u="sng" dirty="0">
                <a:solidFill>
                  <a:schemeClr val="bg1"/>
                </a:solidFill>
                <a:latin typeface="Arial" panose="020B0604020202020204" pitchFamily="34" charset="0"/>
                <a:ea typeface="Calibri" panose="020F0502020204030204" pitchFamily="34" charset="0"/>
                <a:cs typeface="Times New Roman" panose="02020603050405020304" pitchFamily="18" charset="0"/>
                <a:hlinkClick r:id="rId6">
                  <a:extLst>
                    <a:ext uri="{A12FA001-AC4F-418D-AE19-62706E023703}">
                      <ahyp:hlinkClr xmlns:ahyp="http://schemas.microsoft.com/office/drawing/2018/hyperlinkcolor" val="tx"/>
                    </a:ext>
                  </a:extLst>
                </a:hlinkClick>
              </a:rPr>
              <a:t>K</a:t>
            </a:r>
            <a:r>
              <a:rPr lang="en-GB" sz="2400" b="1" u="sng" dirty="0">
                <a:solidFill>
                  <a:schemeClr val="bg1"/>
                </a:solidFill>
                <a:effectLst/>
                <a:latin typeface="Arial" panose="020B0604020202020204" pitchFamily="34" charset="0"/>
                <a:ea typeface="Calibri" panose="020F0502020204030204" pitchFamily="34" charset="0"/>
                <a:cs typeface="Times New Roman" panose="02020603050405020304" pitchFamily="18" charset="0"/>
                <a:hlinkClick r:id="rId6">
                  <a:extLst>
                    <a:ext uri="{A12FA001-AC4F-418D-AE19-62706E023703}">
                      <ahyp:hlinkClr xmlns:ahyp="http://schemas.microsoft.com/office/drawing/2018/hyperlinkcolor" val="tx"/>
                    </a:ext>
                  </a:extLst>
                </a:hlinkClick>
              </a:rPr>
              <a:t>entResilienceHub.org.uk</a:t>
            </a:r>
            <a:endParaRPr lang="en-GB" sz="2400" b="1" dirty="0">
              <a:solidFill>
                <a:schemeClr val="bg1"/>
              </a:solidFill>
            </a:endParaRPr>
          </a:p>
        </p:txBody>
      </p:sp>
      <p:sp>
        <p:nvSpPr>
          <p:cNvPr id="16" name="TextBox 15">
            <a:extLst>
              <a:ext uri="{FF2B5EF4-FFF2-40B4-BE49-F238E27FC236}">
                <a16:creationId xmlns:a16="http://schemas.microsoft.com/office/drawing/2014/main" id="{4DAB83BF-A69C-4D06-8B66-FE6637C2AC1C}"/>
              </a:ext>
            </a:extLst>
          </p:cNvPr>
          <p:cNvSpPr txBox="1"/>
          <p:nvPr/>
        </p:nvSpPr>
        <p:spPr>
          <a:xfrm>
            <a:off x="6719837" y="4555589"/>
            <a:ext cx="4930057" cy="461665"/>
          </a:xfrm>
          <a:prstGeom prst="rect">
            <a:avLst/>
          </a:prstGeom>
          <a:noFill/>
        </p:spPr>
        <p:txBody>
          <a:bodyPr wrap="square" rtlCol="0">
            <a:spAutoFit/>
          </a:bodyPr>
          <a:lstStyle/>
          <a:p>
            <a:pPr algn="ctr"/>
            <a:r>
              <a:rPr lang="en-GB" sz="2400" b="1" u="sng" dirty="0">
                <a:latin typeface="Arial" panose="020B0604020202020204" pitchFamily="34" charset="0"/>
                <a:ea typeface="Calibri" panose="020F0502020204030204" pitchFamily="34" charset="0"/>
              </a:rPr>
              <a:t>MoodSpark.org.uk</a:t>
            </a:r>
            <a:endParaRPr lang="en-GB" sz="2400" b="1" dirty="0"/>
          </a:p>
        </p:txBody>
      </p:sp>
      <p:pic>
        <p:nvPicPr>
          <p:cNvPr id="23" name="Picture 2" descr="Image preview">
            <a:extLst>
              <a:ext uri="{FF2B5EF4-FFF2-40B4-BE49-F238E27FC236}">
                <a16:creationId xmlns:a16="http://schemas.microsoft.com/office/drawing/2014/main" id="{C452B80E-EEC0-4AB3-9465-EEE3873B5E1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13711" y="917308"/>
            <a:ext cx="2915693" cy="19930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32693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F97161-6648-4CD9-8FBE-578C0C3FBDD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E4A192C3-4682-4A8D-913C-EE3EEFB8594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218FB62-5032-443B-83A3-D02F456ACFB8}"/>
              </a:ext>
            </a:extLst>
          </p:cNvPr>
          <p:cNvSpPr>
            <a:spLocks noGrp="1"/>
          </p:cNvSpPr>
          <p:nvPr>
            <p:ph type="dt" sz="half" idx="10"/>
          </p:nvPr>
        </p:nvSpPr>
        <p:spPr/>
        <p:txBody>
          <a:bodyPr/>
          <a:lstStyle/>
          <a:p>
            <a:fld id="{1F854307-F045-45AE-89B5-1F29195B54CC}" type="datetimeFigureOut">
              <a:rPr lang="en-GB" smtClean="0"/>
              <a:t>29/11/2021</a:t>
            </a:fld>
            <a:endParaRPr lang="en-GB"/>
          </a:p>
        </p:txBody>
      </p:sp>
      <p:sp>
        <p:nvSpPr>
          <p:cNvPr id="5" name="Footer Placeholder 4">
            <a:extLst>
              <a:ext uri="{FF2B5EF4-FFF2-40B4-BE49-F238E27FC236}">
                <a16:creationId xmlns:a16="http://schemas.microsoft.com/office/drawing/2014/main" id="{745EF553-191D-42B9-BA0A-A68B0D6470A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C7EF12-CFBE-490B-BF63-C5C496AB2E72}"/>
              </a:ext>
            </a:extLst>
          </p:cNvPr>
          <p:cNvSpPr>
            <a:spLocks noGrp="1"/>
          </p:cNvSpPr>
          <p:nvPr>
            <p:ph type="sldNum" sz="quarter" idx="12"/>
          </p:nvPr>
        </p:nvSpPr>
        <p:spPr/>
        <p:txBody>
          <a:bodyPr/>
          <a:lstStyle/>
          <a:p>
            <a:fld id="{97650465-7EFE-45DF-A49D-F30A61B3C080}" type="slidenum">
              <a:rPr lang="en-GB" smtClean="0"/>
              <a:t>‹#›</a:t>
            </a:fld>
            <a:endParaRPr lang="en-GB"/>
          </a:p>
        </p:txBody>
      </p:sp>
      <p:grpSp>
        <p:nvGrpSpPr>
          <p:cNvPr id="7" name="Group 6">
            <a:extLst>
              <a:ext uri="{FF2B5EF4-FFF2-40B4-BE49-F238E27FC236}">
                <a16:creationId xmlns:a16="http://schemas.microsoft.com/office/drawing/2014/main" id="{3F5897F2-7FBB-4FE2-9CC7-B77F47576C5C}"/>
              </a:ext>
            </a:extLst>
          </p:cNvPr>
          <p:cNvGrpSpPr/>
          <p:nvPr/>
        </p:nvGrpSpPr>
        <p:grpSpPr>
          <a:xfrm>
            <a:off x="-5120" y="5620115"/>
            <a:ext cx="12192000" cy="1244279"/>
            <a:chOff x="0" y="5613721"/>
            <a:chExt cx="12192000" cy="1244279"/>
          </a:xfrm>
        </p:grpSpPr>
        <p:sp>
          <p:nvSpPr>
            <p:cNvPr id="8" name="Rectangle 7">
              <a:extLst>
                <a:ext uri="{FF2B5EF4-FFF2-40B4-BE49-F238E27FC236}">
                  <a16:creationId xmlns:a16="http://schemas.microsoft.com/office/drawing/2014/main" id="{5E479844-BD7C-42B7-BEED-6034C980941D}"/>
                </a:ext>
              </a:extLst>
            </p:cNvPr>
            <p:cNvSpPr/>
            <p:nvPr/>
          </p:nvSpPr>
          <p:spPr>
            <a:xfrm>
              <a:off x="0" y="5613721"/>
              <a:ext cx="12192000" cy="1244279"/>
            </a:xfrm>
            <a:prstGeom prst="rect">
              <a:avLst/>
            </a:prstGeom>
            <a:ln>
              <a:solidFill>
                <a:srgbClr val="1D1D1B"/>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9" name="Rectangle 8">
              <a:extLst>
                <a:ext uri="{FF2B5EF4-FFF2-40B4-BE49-F238E27FC236}">
                  <a16:creationId xmlns:a16="http://schemas.microsoft.com/office/drawing/2014/main" id="{01DDFEB6-343D-4ACA-9BAF-B1EF579E583A}"/>
                </a:ext>
              </a:extLst>
            </p:cNvPr>
            <p:cNvSpPr/>
            <p:nvPr/>
          </p:nvSpPr>
          <p:spPr>
            <a:xfrm>
              <a:off x="0" y="5635468"/>
              <a:ext cx="6096000" cy="1222531"/>
            </a:xfrm>
            <a:prstGeom prst="rect">
              <a:avLst/>
            </a:prstGeom>
            <a:solidFill>
              <a:srgbClr val="1D1D1B"/>
            </a:solidFill>
            <a:ln>
              <a:solidFill>
                <a:srgbClr val="1D1D1B"/>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10" name="Picture 9" descr="Text&#10;&#10;Description automatically generated">
              <a:extLst>
                <a:ext uri="{FF2B5EF4-FFF2-40B4-BE49-F238E27FC236}">
                  <a16:creationId xmlns:a16="http://schemas.microsoft.com/office/drawing/2014/main" id="{8E0C72B6-DB2A-46F1-8EAA-CF11F8B570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827" y="5765142"/>
              <a:ext cx="1368473" cy="967564"/>
            </a:xfrm>
            <a:prstGeom prst="rect">
              <a:avLst/>
            </a:prstGeom>
          </p:spPr>
        </p:pic>
        <p:sp>
          <p:nvSpPr>
            <p:cNvPr id="11" name="TextBox 10">
              <a:extLst>
                <a:ext uri="{FF2B5EF4-FFF2-40B4-BE49-F238E27FC236}">
                  <a16:creationId xmlns:a16="http://schemas.microsoft.com/office/drawing/2014/main" id="{95C915B6-C5B1-4EE4-BBE3-E4F3D3F231DC}"/>
                </a:ext>
              </a:extLst>
            </p:cNvPr>
            <p:cNvSpPr txBox="1"/>
            <p:nvPr/>
          </p:nvSpPr>
          <p:spPr>
            <a:xfrm>
              <a:off x="1687730" y="6003839"/>
              <a:ext cx="4343840" cy="461665"/>
            </a:xfrm>
            <a:prstGeom prst="rect">
              <a:avLst/>
            </a:prstGeom>
            <a:noFill/>
          </p:spPr>
          <p:txBody>
            <a:bodyPr wrap="square" rtlCol="0">
              <a:spAutoFit/>
            </a:bodyPr>
            <a:lstStyle/>
            <a:p>
              <a:pPr algn="ctr"/>
              <a:r>
                <a:rPr lang="en-GB" sz="2400" dirty="0">
                  <a:solidFill>
                    <a:schemeClr val="bg1"/>
                  </a:solidFill>
                  <a:latin typeface="Montserrat"/>
                  <a:ea typeface="Calibri" panose="020F0502020204030204" pitchFamily="34" charset="0"/>
                  <a:cs typeface="Times New Roman" panose="02020603050405020304" pitchFamily="18" charset="0"/>
                </a:rPr>
                <a:t>K</a:t>
              </a:r>
              <a:r>
                <a:rPr lang="en-GB" sz="2400" dirty="0">
                  <a:solidFill>
                    <a:schemeClr val="bg1"/>
                  </a:solidFill>
                  <a:effectLst/>
                  <a:latin typeface="Montserrat"/>
                  <a:ea typeface="Calibri" panose="020F0502020204030204" pitchFamily="34" charset="0"/>
                  <a:cs typeface="Times New Roman" panose="02020603050405020304" pitchFamily="18" charset="0"/>
                </a:rPr>
                <a:t>entResilienceHub.org.uk</a:t>
              </a:r>
              <a:endParaRPr lang="en-GB" sz="2400" dirty="0">
                <a:solidFill>
                  <a:schemeClr val="bg1"/>
                </a:solidFill>
                <a:latin typeface="Montserrat"/>
              </a:endParaRPr>
            </a:p>
          </p:txBody>
        </p:sp>
        <p:sp>
          <p:nvSpPr>
            <p:cNvPr id="12" name="TextBox 11">
              <a:extLst>
                <a:ext uri="{FF2B5EF4-FFF2-40B4-BE49-F238E27FC236}">
                  <a16:creationId xmlns:a16="http://schemas.microsoft.com/office/drawing/2014/main" id="{18FCB173-DF9C-470C-8CF1-D1576E4F1CA4}"/>
                </a:ext>
              </a:extLst>
            </p:cNvPr>
            <p:cNvSpPr txBox="1"/>
            <p:nvPr/>
          </p:nvSpPr>
          <p:spPr>
            <a:xfrm>
              <a:off x="6224861" y="6003838"/>
              <a:ext cx="4116317" cy="461665"/>
            </a:xfrm>
            <a:prstGeom prst="rect">
              <a:avLst/>
            </a:prstGeom>
            <a:noFill/>
          </p:spPr>
          <p:txBody>
            <a:bodyPr wrap="square" rtlCol="0">
              <a:spAutoFit/>
            </a:bodyPr>
            <a:lstStyle/>
            <a:p>
              <a:pPr algn="ctr"/>
              <a:r>
                <a:rPr lang="en-GB" sz="2400" dirty="0">
                  <a:latin typeface="Montserrat"/>
                  <a:ea typeface="Calibri" panose="020F0502020204030204" pitchFamily="34" charset="0"/>
                </a:rPr>
                <a:t>MoodSpark.org.uk</a:t>
              </a:r>
              <a:endParaRPr lang="en-GB" sz="2400" dirty="0">
                <a:latin typeface="Montserrat"/>
              </a:endParaRPr>
            </a:p>
          </p:txBody>
        </p:sp>
        <p:pic>
          <p:nvPicPr>
            <p:cNvPr id="13" name="Picture 2" descr="Image preview">
              <a:extLst>
                <a:ext uri="{FF2B5EF4-FFF2-40B4-BE49-F238E27FC236}">
                  <a16:creationId xmlns:a16="http://schemas.microsoft.com/office/drawing/2014/main" id="{62FF62C8-88D3-40AD-A1D3-3E6FC8F429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91359" y="5707101"/>
              <a:ext cx="1617144" cy="1105390"/>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Picture 13">
            <a:extLst>
              <a:ext uri="{FF2B5EF4-FFF2-40B4-BE49-F238E27FC236}">
                <a16:creationId xmlns:a16="http://schemas.microsoft.com/office/drawing/2014/main" id="{81E92B21-3CD7-4152-ADD0-50DA7C847E0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498539" y="5709273"/>
            <a:ext cx="1490255" cy="970467"/>
          </a:xfrm>
          <a:prstGeom prst="rect">
            <a:avLst/>
          </a:prstGeom>
        </p:spPr>
      </p:pic>
      <p:pic>
        <p:nvPicPr>
          <p:cNvPr id="15" name="Picture 8">
            <a:extLst>
              <a:ext uri="{FF2B5EF4-FFF2-40B4-BE49-F238E27FC236}">
                <a16:creationId xmlns:a16="http://schemas.microsoft.com/office/drawing/2014/main" id="{F485B284-2CCF-4EA6-8A71-F6EAC43A69C5}"/>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4726491" y="5516318"/>
            <a:ext cx="2748136" cy="1341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7">
            <a:extLst>
              <a:ext uri="{FF2B5EF4-FFF2-40B4-BE49-F238E27FC236}">
                <a16:creationId xmlns:a16="http://schemas.microsoft.com/office/drawing/2014/main" id="{343EB952-9AFC-4F6C-92B4-EE5A5312FB48}"/>
              </a:ext>
            </a:extLst>
          </p:cNvPr>
          <p:cNvPicPr>
            <a:picLocks noChangeAspect="1" noChangeArrowheads="1"/>
          </p:cNvPicPr>
          <p:nvPr userDrawn="1"/>
        </p:nvPicPr>
        <p:blipFill>
          <a:blip r:embed="rId6" cstate="print">
            <a:extLst>
              <a:ext uri="{BEBA8EAE-BF5A-486C-A8C5-ECC9F3942E4B}">
                <a14:imgProps xmlns:a14="http://schemas.microsoft.com/office/drawing/2010/main">
                  <a14:imgLayer r:embed="rId7">
                    <a14:imgEffect>
                      <a14:backgroundRemoval t="7232" b="89776" l="5572" r="96774">
                        <a14:foregroundMark x1="12903" y1="40399" x2="7918" y2="43142"/>
                        <a14:foregroundMark x1="5865" y1="66085" x2="14956" y2="64838"/>
                        <a14:foregroundMark x1="26979" y1="7232" x2="24927" y2="9476"/>
                        <a14:foregroundMark x1="32258" y1="10474" x2="30792" y2="10973"/>
                        <a14:foregroundMark x1="73021" y1="12718" x2="83871" y2="20200"/>
                        <a14:foregroundMark x1="87683" y1="16459" x2="87683" y2="16459"/>
                        <a14:foregroundMark x1="91496" y1="16958" x2="91496" y2="16958"/>
                        <a14:foregroundMark x1="89150" y1="22195" x2="89150" y2="22195"/>
                        <a14:foregroundMark x1="83871" y1="40898" x2="28152" y2="44638"/>
                        <a14:foregroundMark x1="28152" y1="44638" x2="7918" y2="39401"/>
                        <a14:foregroundMark x1="94721" y1="62843" x2="71261" y2="54863"/>
                        <a14:foregroundMark x1="96774" y1="66584" x2="71848" y2="59102"/>
                        <a14:foregroundMark x1="71848" y1="59102" x2="67449" y2="49875"/>
                        <a14:foregroundMark x1="85337" y1="59102" x2="75073" y2="46135"/>
                        <a14:foregroundMark x1="74487" y1="7232" x2="73021" y2="17456"/>
                        <a14:foregroundMark x1="60997" y1="8978" x2="60997" y2="8978"/>
                        <a14:foregroundMark x1="6452" y1="26434" x2="14956" y2="20698"/>
                        <a14:foregroundMark x1="95601" y1="62843" x2="70968" y2="54863"/>
                        <a14:foregroundMark x1="70968" y1="54863" x2="66569" y2="50374"/>
                      </a14:backgroundRemoval>
                    </a14:imgEffect>
                  </a14:imgLayer>
                </a14:imgProps>
              </a:ext>
              <a:ext uri="{28A0092B-C50C-407E-A947-70E740481C1C}">
                <a14:useLocalDpi xmlns:a14="http://schemas.microsoft.com/office/drawing/2010/main" val="0"/>
              </a:ext>
            </a:extLst>
          </a:blip>
          <a:srcRect/>
          <a:stretch>
            <a:fillRect/>
          </a:stretch>
        </p:blipFill>
        <p:spPr bwMode="auto">
          <a:xfrm>
            <a:off x="212326" y="5127470"/>
            <a:ext cx="1490255" cy="1977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614540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F97161-6648-4CD9-8FBE-578C0C3FBDDE}"/>
              </a:ext>
            </a:extLst>
          </p:cNvPr>
          <p:cNvSpPr>
            <a:spLocks noGrp="1"/>
          </p:cNvSpPr>
          <p:nvPr>
            <p:ph type="ctrTitle"/>
          </p:nvPr>
        </p:nvSpPr>
        <p:spPr>
          <a:xfrm>
            <a:off x="1524000" y="1122363"/>
            <a:ext cx="9144000" cy="2387600"/>
          </a:xfrm>
        </p:spPr>
        <p:txBody>
          <a:bodyPr anchor="b"/>
          <a:lstStyle>
            <a:lvl1pPr algn="ctr">
              <a:defRPr sz="6000">
                <a:solidFill>
                  <a:srgbClr val="18A98A"/>
                </a:solidFill>
                <a:latin typeface="Montserrat"/>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E4A192C3-4682-4A8D-913C-EE3EEFB8594C}"/>
              </a:ext>
            </a:extLst>
          </p:cNvPr>
          <p:cNvSpPr>
            <a:spLocks noGrp="1"/>
          </p:cNvSpPr>
          <p:nvPr>
            <p:ph type="subTitle" idx="1"/>
          </p:nvPr>
        </p:nvSpPr>
        <p:spPr>
          <a:xfrm>
            <a:off x="1524000" y="3602038"/>
            <a:ext cx="9144000" cy="1655762"/>
          </a:xfrm>
        </p:spPr>
        <p:txBody>
          <a:bodyPr/>
          <a:lstStyle>
            <a:lvl1pPr marL="0" indent="0" algn="ctr">
              <a:buNone/>
              <a:defRPr sz="2400">
                <a:solidFill>
                  <a:srgbClr val="18A98A"/>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4" name="Date Placeholder 3">
            <a:extLst>
              <a:ext uri="{FF2B5EF4-FFF2-40B4-BE49-F238E27FC236}">
                <a16:creationId xmlns:a16="http://schemas.microsoft.com/office/drawing/2014/main" id="{D218FB62-5032-443B-83A3-D02F456ACFB8}"/>
              </a:ext>
            </a:extLst>
          </p:cNvPr>
          <p:cNvSpPr>
            <a:spLocks noGrp="1"/>
          </p:cNvSpPr>
          <p:nvPr>
            <p:ph type="dt" sz="half" idx="10"/>
          </p:nvPr>
        </p:nvSpPr>
        <p:spPr/>
        <p:txBody>
          <a:bodyPr/>
          <a:lstStyle/>
          <a:p>
            <a:fld id="{1F854307-F045-45AE-89B5-1F29195B54CC}" type="datetimeFigureOut">
              <a:rPr lang="en-GB" smtClean="0"/>
              <a:t>29/11/2021</a:t>
            </a:fld>
            <a:endParaRPr lang="en-GB"/>
          </a:p>
        </p:txBody>
      </p:sp>
      <p:sp>
        <p:nvSpPr>
          <p:cNvPr id="5" name="Footer Placeholder 4">
            <a:extLst>
              <a:ext uri="{FF2B5EF4-FFF2-40B4-BE49-F238E27FC236}">
                <a16:creationId xmlns:a16="http://schemas.microsoft.com/office/drawing/2014/main" id="{745EF553-191D-42B9-BA0A-A68B0D6470A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C7EF12-CFBE-490B-BF63-C5C496AB2E72}"/>
              </a:ext>
            </a:extLst>
          </p:cNvPr>
          <p:cNvSpPr>
            <a:spLocks noGrp="1"/>
          </p:cNvSpPr>
          <p:nvPr>
            <p:ph type="sldNum" sz="quarter" idx="12"/>
          </p:nvPr>
        </p:nvSpPr>
        <p:spPr/>
        <p:txBody>
          <a:bodyPr/>
          <a:lstStyle/>
          <a:p>
            <a:fld id="{97650465-7EFE-45DF-A49D-F30A61B3C080}" type="slidenum">
              <a:rPr lang="en-GB" smtClean="0"/>
              <a:t>‹#›</a:t>
            </a:fld>
            <a:endParaRPr lang="en-GB"/>
          </a:p>
        </p:txBody>
      </p:sp>
      <p:grpSp>
        <p:nvGrpSpPr>
          <p:cNvPr id="14" name="Group 13">
            <a:extLst>
              <a:ext uri="{FF2B5EF4-FFF2-40B4-BE49-F238E27FC236}">
                <a16:creationId xmlns:a16="http://schemas.microsoft.com/office/drawing/2014/main" id="{A045C8F8-C86E-44C7-B767-A37C7085C0B7}"/>
              </a:ext>
            </a:extLst>
          </p:cNvPr>
          <p:cNvGrpSpPr/>
          <p:nvPr/>
        </p:nvGrpSpPr>
        <p:grpSpPr>
          <a:xfrm>
            <a:off x="0" y="5601929"/>
            <a:ext cx="12192000" cy="1244279"/>
            <a:chOff x="0" y="5613721"/>
            <a:chExt cx="12192000" cy="1244279"/>
          </a:xfrm>
        </p:grpSpPr>
        <p:pic>
          <p:nvPicPr>
            <p:cNvPr id="15" name="Picture 14" descr="Logo&#10;&#10;Description automatically generated">
              <a:extLst>
                <a:ext uri="{FF2B5EF4-FFF2-40B4-BE49-F238E27FC236}">
                  <a16:creationId xmlns:a16="http://schemas.microsoft.com/office/drawing/2014/main" id="{C9BF89A3-F018-45CD-A6AB-02B6E9E1F3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29330" y="5712077"/>
              <a:ext cx="1595995" cy="1091139"/>
            </a:xfrm>
            <a:prstGeom prst="rect">
              <a:avLst/>
            </a:prstGeom>
          </p:spPr>
        </p:pic>
        <p:sp>
          <p:nvSpPr>
            <p:cNvPr id="16" name="Rectangle 15">
              <a:extLst>
                <a:ext uri="{FF2B5EF4-FFF2-40B4-BE49-F238E27FC236}">
                  <a16:creationId xmlns:a16="http://schemas.microsoft.com/office/drawing/2014/main" id="{1BB4E20C-C88F-44EA-8978-DFF46578FEDA}"/>
                </a:ext>
              </a:extLst>
            </p:cNvPr>
            <p:cNvSpPr/>
            <p:nvPr/>
          </p:nvSpPr>
          <p:spPr>
            <a:xfrm>
              <a:off x="0" y="5613721"/>
              <a:ext cx="12192000" cy="1244279"/>
            </a:xfrm>
            <a:prstGeom prst="rect">
              <a:avLst/>
            </a:prstGeom>
            <a:noFill/>
            <a:ln w="38100">
              <a:solidFill>
                <a:srgbClr val="18A9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C2532F2D-B247-46A4-9D8F-10729EEDB280}"/>
                </a:ext>
              </a:extLst>
            </p:cNvPr>
            <p:cNvSpPr/>
            <p:nvPr/>
          </p:nvSpPr>
          <p:spPr>
            <a:xfrm>
              <a:off x="0" y="5635468"/>
              <a:ext cx="6096000" cy="1222531"/>
            </a:xfrm>
            <a:prstGeom prst="rect">
              <a:avLst/>
            </a:prstGeom>
            <a:solidFill>
              <a:srgbClr val="18A98A"/>
            </a:solidFill>
            <a:ln>
              <a:solidFill>
                <a:srgbClr val="18A98A"/>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18" name="Picture 17" descr="Text&#10;&#10;Description automatically generated">
              <a:extLst>
                <a:ext uri="{FF2B5EF4-FFF2-40B4-BE49-F238E27FC236}">
                  <a16:creationId xmlns:a16="http://schemas.microsoft.com/office/drawing/2014/main" id="{2A09AD52-9AB0-4A03-9982-AF78C815BF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827" y="5752079"/>
              <a:ext cx="1368473" cy="967564"/>
            </a:xfrm>
            <a:prstGeom prst="rect">
              <a:avLst/>
            </a:prstGeom>
          </p:spPr>
        </p:pic>
        <p:sp>
          <p:nvSpPr>
            <p:cNvPr id="19" name="TextBox 18">
              <a:extLst>
                <a:ext uri="{FF2B5EF4-FFF2-40B4-BE49-F238E27FC236}">
                  <a16:creationId xmlns:a16="http://schemas.microsoft.com/office/drawing/2014/main" id="{632B6B4B-90AE-45D3-BBED-7791351D2CBE}"/>
                </a:ext>
              </a:extLst>
            </p:cNvPr>
            <p:cNvSpPr txBox="1"/>
            <p:nvPr/>
          </p:nvSpPr>
          <p:spPr>
            <a:xfrm>
              <a:off x="1687730" y="5990776"/>
              <a:ext cx="4343840" cy="461665"/>
            </a:xfrm>
            <a:prstGeom prst="rect">
              <a:avLst/>
            </a:prstGeom>
            <a:noFill/>
          </p:spPr>
          <p:txBody>
            <a:bodyPr wrap="square" rtlCol="0">
              <a:spAutoFit/>
            </a:bodyPr>
            <a:lstStyle/>
            <a:p>
              <a:pPr algn="ctr"/>
              <a:r>
                <a:rPr lang="en-GB" sz="2400" dirty="0">
                  <a:solidFill>
                    <a:schemeClr val="bg1"/>
                  </a:solidFill>
                  <a:latin typeface="Montserrat"/>
                  <a:ea typeface="Calibri" panose="020F0502020204030204" pitchFamily="34" charset="0"/>
                  <a:cs typeface="Times New Roman" panose="02020603050405020304" pitchFamily="18" charset="0"/>
                </a:rPr>
                <a:t>K</a:t>
              </a:r>
              <a:r>
                <a:rPr lang="en-GB" sz="2400" dirty="0">
                  <a:solidFill>
                    <a:schemeClr val="bg1"/>
                  </a:solidFill>
                  <a:effectLst/>
                  <a:latin typeface="Montserrat"/>
                  <a:ea typeface="Calibri" panose="020F0502020204030204" pitchFamily="34" charset="0"/>
                  <a:cs typeface="Times New Roman" panose="02020603050405020304" pitchFamily="18" charset="0"/>
                </a:rPr>
                <a:t>entResilienceHub.org.uk</a:t>
              </a:r>
              <a:endParaRPr lang="en-GB" sz="2400" dirty="0">
                <a:solidFill>
                  <a:schemeClr val="bg1"/>
                </a:solidFill>
                <a:latin typeface="Montserrat"/>
              </a:endParaRPr>
            </a:p>
          </p:txBody>
        </p:sp>
        <p:sp>
          <p:nvSpPr>
            <p:cNvPr id="20" name="TextBox 19">
              <a:extLst>
                <a:ext uri="{FF2B5EF4-FFF2-40B4-BE49-F238E27FC236}">
                  <a16:creationId xmlns:a16="http://schemas.microsoft.com/office/drawing/2014/main" id="{50FF1FE2-F633-42D2-8122-2989428B3A08}"/>
                </a:ext>
              </a:extLst>
            </p:cNvPr>
            <p:cNvSpPr txBox="1"/>
            <p:nvPr/>
          </p:nvSpPr>
          <p:spPr>
            <a:xfrm>
              <a:off x="6224861" y="5990775"/>
              <a:ext cx="4116317" cy="461665"/>
            </a:xfrm>
            <a:prstGeom prst="rect">
              <a:avLst/>
            </a:prstGeom>
            <a:noFill/>
          </p:spPr>
          <p:txBody>
            <a:bodyPr wrap="square" rtlCol="0">
              <a:spAutoFit/>
            </a:bodyPr>
            <a:lstStyle/>
            <a:p>
              <a:pPr algn="ctr"/>
              <a:r>
                <a:rPr lang="en-GB" sz="2400" dirty="0">
                  <a:latin typeface="Montserrat"/>
                  <a:ea typeface="Calibri" panose="020F0502020204030204" pitchFamily="34" charset="0"/>
                </a:rPr>
                <a:t>MoodSpark.org.uk</a:t>
              </a:r>
              <a:endParaRPr lang="en-GB" sz="2400" dirty="0">
                <a:latin typeface="Montserrat"/>
              </a:endParaRPr>
            </a:p>
          </p:txBody>
        </p:sp>
      </p:grpSp>
    </p:spTree>
    <p:extLst>
      <p:ext uri="{BB962C8B-B14F-4D97-AF65-F5344CB8AC3E}">
        <p14:creationId xmlns:p14="http://schemas.microsoft.com/office/powerpoint/2010/main" val="15402565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F97161-6648-4CD9-8FBE-578C0C3FBDDE}"/>
              </a:ext>
            </a:extLst>
          </p:cNvPr>
          <p:cNvSpPr>
            <a:spLocks noGrp="1"/>
          </p:cNvSpPr>
          <p:nvPr>
            <p:ph type="ctrTitle"/>
          </p:nvPr>
        </p:nvSpPr>
        <p:spPr>
          <a:xfrm>
            <a:off x="1524000" y="1122363"/>
            <a:ext cx="9144000" cy="2387600"/>
          </a:xfrm>
        </p:spPr>
        <p:txBody>
          <a:bodyPr anchor="b"/>
          <a:lstStyle>
            <a:lvl1pPr algn="ctr">
              <a:defRPr sz="6000">
                <a:solidFill>
                  <a:srgbClr val="18A98A"/>
                </a:solidFill>
                <a:latin typeface="Montserrat"/>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E4A192C3-4682-4A8D-913C-EE3EEFB8594C}"/>
              </a:ext>
            </a:extLst>
          </p:cNvPr>
          <p:cNvSpPr>
            <a:spLocks noGrp="1"/>
          </p:cNvSpPr>
          <p:nvPr>
            <p:ph type="subTitle" idx="1"/>
          </p:nvPr>
        </p:nvSpPr>
        <p:spPr>
          <a:xfrm>
            <a:off x="1524000" y="3602038"/>
            <a:ext cx="9144000" cy="1655762"/>
          </a:xfrm>
        </p:spPr>
        <p:txBody>
          <a:bodyPr/>
          <a:lstStyle>
            <a:lvl1pPr marL="0" indent="0" algn="ctr">
              <a:buNone/>
              <a:defRPr sz="2400">
                <a:solidFill>
                  <a:srgbClr val="18A98A"/>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4" name="Date Placeholder 3">
            <a:extLst>
              <a:ext uri="{FF2B5EF4-FFF2-40B4-BE49-F238E27FC236}">
                <a16:creationId xmlns:a16="http://schemas.microsoft.com/office/drawing/2014/main" id="{D218FB62-5032-443B-83A3-D02F456ACFB8}"/>
              </a:ext>
            </a:extLst>
          </p:cNvPr>
          <p:cNvSpPr>
            <a:spLocks noGrp="1"/>
          </p:cNvSpPr>
          <p:nvPr>
            <p:ph type="dt" sz="half" idx="10"/>
          </p:nvPr>
        </p:nvSpPr>
        <p:spPr/>
        <p:txBody>
          <a:bodyPr/>
          <a:lstStyle/>
          <a:p>
            <a:fld id="{C4768B48-FE02-4DF1-B4C9-4043780E6E73}" type="datetimeFigureOut">
              <a:rPr lang="en-GB" smtClean="0"/>
              <a:t>29/11/2021</a:t>
            </a:fld>
            <a:endParaRPr lang="en-GB"/>
          </a:p>
        </p:txBody>
      </p:sp>
      <p:sp>
        <p:nvSpPr>
          <p:cNvPr id="5" name="Footer Placeholder 4">
            <a:extLst>
              <a:ext uri="{FF2B5EF4-FFF2-40B4-BE49-F238E27FC236}">
                <a16:creationId xmlns:a16="http://schemas.microsoft.com/office/drawing/2014/main" id="{745EF553-191D-42B9-BA0A-A68B0D6470A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C7EF12-CFBE-490B-BF63-C5C496AB2E72}"/>
              </a:ext>
            </a:extLst>
          </p:cNvPr>
          <p:cNvSpPr>
            <a:spLocks noGrp="1"/>
          </p:cNvSpPr>
          <p:nvPr>
            <p:ph type="sldNum" sz="quarter" idx="12"/>
          </p:nvPr>
        </p:nvSpPr>
        <p:spPr/>
        <p:txBody>
          <a:bodyPr/>
          <a:lstStyle/>
          <a:p>
            <a:fld id="{CD0666FF-1D5A-4E3D-9C82-840E9F9B98B4}" type="slidenum">
              <a:rPr lang="en-GB" smtClean="0"/>
              <a:t>‹#›</a:t>
            </a:fld>
            <a:endParaRPr lang="en-GB"/>
          </a:p>
        </p:txBody>
      </p:sp>
      <p:pic>
        <p:nvPicPr>
          <p:cNvPr id="15" name="Picture 14" descr="Logo&#10;&#10;Description automatically generated">
            <a:extLst>
              <a:ext uri="{FF2B5EF4-FFF2-40B4-BE49-F238E27FC236}">
                <a16:creationId xmlns:a16="http://schemas.microsoft.com/office/drawing/2014/main" id="{C9BF89A3-F018-45CD-A6AB-02B6E9E1F3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29330" y="5700285"/>
            <a:ext cx="1595995" cy="1091139"/>
          </a:xfrm>
          <a:prstGeom prst="rect">
            <a:avLst/>
          </a:prstGeom>
        </p:spPr>
      </p:pic>
      <p:sp>
        <p:nvSpPr>
          <p:cNvPr id="16" name="Rectangle 15">
            <a:extLst>
              <a:ext uri="{FF2B5EF4-FFF2-40B4-BE49-F238E27FC236}">
                <a16:creationId xmlns:a16="http://schemas.microsoft.com/office/drawing/2014/main" id="{1BB4E20C-C88F-44EA-8978-DFF46578FEDA}"/>
              </a:ext>
            </a:extLst>
          </p:cNvPr>
          <p:cNvSpPr/>
          <p:nvPr/>
        </p:nvSpPr>
        <p:spPr>
          <a:xfrm>
            <a:off x="0" y="11793"/>
            <a:ext cx="12192000" cy="6834415"/>
          </a:xfrm>
          <a:prstGeom prst="rect">
            <a:avLst/>
          </a:prstGeom>
          <a:noFill/>
          <a:ln w="57150">
            <a:solidFill>
              <a:srgbClr val="18A9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C2532F2D-B247-46A4-9D8F-10729EEDB280}"/>
              </a:ext>
            </a:extLst>
          </p:cNvPr>
          <p:cNvSpPr/>
          <p:nvPr/>
        </p:nvSpPr>
        <p:spPr>
          <a:xfrm>
            <a:off x="0" y="5623676"/>
            <a:ext cx="6096000" cy="1222531"/>
          </a:xfrm>
          <a:prstGeom prst="rect">
            <a:avLst/>
          </a:prstGeom>
          <a:solidFill>
            <a:srgbClr val="18A98A"/>
          </a:solidFill>
          <a:ln>
            <a:solidFill>
              <a:srgbClr val="18A98A"/>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18" name="Picture 17" descr="Text&#10;&#10;Description automatically generated">
            <a:extLst>
              <a:ext uri="{FF2B5EF4-FFF2-40B4-BE49-F238E27FC236}">
                <a16:creationId xmlns:a16="http://schemas.microsoft.com/office/drawing/2014/main" id="{2A09AD52-9AB0-4A03-9982-AF78C815BF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827" y="5740287"/>
            <a:ext cx="1368473" cy="967564"/>
          </a:xfrm>
          <a:prstGeom prst="rect">
            <a:avLst/>
          </a:prstGeom>
        </p:spPr>
      </p:pic>
      <p:sp>
        <p:nvSpPr>
          <p:cNvPr id="19" name="TextBox 18">
            <a:extLst>
              <a:ext uri="{FF2B5EF4-FFF2-40B4-BE49-F238E27FC236}">
                <a16:creationId xmlns:a16="http://schemas.microsoft.com/office/drawing/2014/main" id="{632B6B4B-90AE-45D3-BBED-7791351D2CBE}"/>
              </a:ext>
            </a:extLst>
          </p:cNvPr>
          <p:cNvSpPr txBox="1"/>
          <p:nvPr/>
        </p:nvSpPr>
        <p:spPr>
          <a:xfrm>
            <a:off x="1687730" y="5978984"/>
            <a:ext cx="4343840" cy="461665"/>
          </a:xfrm>
          <a:prstGeom prst="rect">
            <a:avLst/>
          </a:prstGeom>
          <a:noFill/>
        </p:spPr>
        <p:txBody>
          <a:bodyPr wrap="square" rtlCol="0">
            <a:spAutoFit/>
          </a:bodyPr>
          <a:lstStyle/>
          <a:p>
            <a:pPr algn="ctr"/>
            <a:r>
              <a:rPr lang="en-GB" sz="2400" dirty="0">
                <a:solidFill>
                  <a:schemeClr val="bg1"/>
                </a:solidFill>
                <a:latin typeface="Montserrat"/>
                <a:ea typeface="Calibri" panose="020F0502020204030204" pitchFamily="34" charset="0"/>
                <a:cs typeface="Times New Roman" panose="02020603050405020304" pitchFamily="18" charset="0"/>
              </a:rPr>
              <a:t>K</a:t>
            </a:r>
            <a:r>
              <a:rPr lang="en-GB" sz="2400" dirty="0">
                <a:solidFill>
                  <a:schemeClr val="bg1"/>
                </a:solidFill>
                <a:effectLst/>
                <a:latin typeface="Montserrat"/>
                <a:ea typeface="Calibri" panose="020F0502020204030204" pitchFamily="34" charset="0"/>
                <a:cs typeface="Times New Roman" panose="02020603050405020304" pitchFamily="18" charset="0"/>
              </a:rPr>
              <a:t>entResilienceHub.org.uk</a:t>
            </a:r>
            <a:endParaRPr lang="en-GB" sz="2400" dirty="0">
              <a:solidFill>
                <a:schemeClr val="bg1"/>
              </a:solidFill>
              <a:latin typeface="Montserrat"/>
            </a:endParaRPr>
          </a:p>
        </p:txBody>
      </p:sp>
      <p:sp>
        <p:nvSpPr>
          <p:cNvPr id="20" name="TextBox 19">
            <a:extLst>
              <a:ext uri="{FF2B5EF4-FFF2-40B4-BE49-F238E27FC236}">
                <a16:creationId xmlns:a16="http://schemas.microsoft.com/office/drawing/2014/main" id="{50FF1FE2-F633-42D2-8122-2989428B3A08}"/>
              </a:ext>
            </a:extLst>
          </p:cNvPr>
          <p:cNvSpPr txBox="1"/>
          <p:nvPr/>
        </p:nvSpPr>
        <p:spPr>
          <a:xfrm>
            <a:off x="6224861" y="5978983"/>
            <a:ext cx="4116317" cy="461665"/>
          </a:xfrm>
          <a:prstGeom prst="rect">
            <a:avLst/>
          </a:prstGeom>
          <a:noFill/>
        </p:spPr>
        <p:txBody>
          <a:bodyPr wrap="square" rtlCol="0">
            <a:spAutoFit/>
          </a:bodyPr>
          <a:lstStyle/>
          <a:p>
            <a:pPr algn="ctr"/>
            <a:r>
              <a:rPr lang="en-GB" sz="2400" dirty="0">
                <a:latin typeface="Montserrat"/>
                <a:ea typeface="Calibri" panose="020F0502020204030204" pitchFamily="34" charset="0"/>
              </a:rPr>
              <a:t>MoodSpark.org.uk</a:t>
            </a:r>
            <a:endParaRPr lang="en-GB" sz="2400" dirty="0">
              <a:latin typeface="Montserrat"/>
            </a:endParaRPr>
          </a:p>
        </p:txBody>
      </p:sp>
      <p:cxnSp>
        <p:nvCxnSpPr>
          <p:cNvPr id="21" name="Straight Connector 20">
            <a:extLst>
              <a:ext uri="{FF2B5EF4-FFF2-40B4-BE49-F238E27FC236}">
                <a16:creationId xmlns:a16="http://schemas.microsoft.com/office/drawing/2014/main" id="{443FEE15-93CB-4163-AE3C-9918266DB21C}"/>
              </a:ext>
            </a:extLst>
          </p:cNvPr>
          <p:cNvCxnSpPr/>
          <p:nvPr/>
        </p:nvCxnSpPr>
        <p:spPr>
          <a:xfrm>
            <a:off x="6096000" y="5656334"/>
            <a:ext cx="6096000" cy="0"/>
          </a:xfrm>
          <a:prstGeom prst="line">
            <a:avLst/>
          </a:prstGeom>
          <a:ln w="57150">
            <a:solidFill>
              <a:srgbClr val="18A98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17095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8CD1212-1F42-4B9D-8CA8-2353E18031AC}"/>
              </a:ext>
            </a:extLst>
          </p:cNvPr>
          <p:cNvSpPr>
            <a:spLocks noGrp="1"/>
          </p:cNvSpPr>
          <p:nvPr>
            <p:ph type="dt" sz="half" idx="10"/>
          </p:nvPr>
        </p:nvSpPr>
        <p:spPr/>
        <p:txBody>
          <a:bodyPr/>
          <a:lstStyle/>
          <a:p>
            <a:fld id="{1F854307-F045-45AE-89B5-1F29195B54CC}" type="datetimeFigureOut">
              <a:rPr lang="en-GB" smtClean="0"/>
              <a:t>29/11/2021</a:t>
            </a:fld>
            <a:endParaRPr lang="en-GB"/>
          </a:p>
        </p:txBody>
      </p:sp>
      <p:sp>
        <p:nvSpPr>
          <p:cNvPr id="5" name="Footer Placeholder 4">
            <a:extLst>
              <a:ext uri="{FF2B5EF4-FFF2-40B4-BE49-F238E27FC236}">
                <a16:creationId xmlns:a16="http://schemas.microsoft.com/office/drawing/2014/main" id="{F2942AEE-C957-4AD7-AFE4-69489F90AF6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BD64E99-8B59-4245-8E76-5CDF2E5D93CB}"/>
              </a:ext>
            </a:extLst>
          </p:cNvPr>
          <p:cNvSpPr>
            <a:spLocks noGrp="1"/>
          </p:cNvSpPr>
          <p:nvPr>
            <p:ph type="sldNum" sz="quarter" idx="12"/>
          </p:nvPr>
        </p:nvSpPr>
        <p:spPr/>
        <p:txBody>
          <a:bodyPr/>
          <a:lstStyle/>
          <a:p>
            <a:fld id="{97650465-7EFE-45DF-A49D-F30A61B3C080}" type="slidenum">
              <a:rPr lang="en-GB" smtClean="0"/>
              <a:t>‹#›</a:t>
            </a:fld>
            <a:endParaRPr lang="en-GB"/>
          </a:p>
        </p:txBody>
      </p:sp>
      <p:sp>
        <p:nvSpPr>
          <p:cNvPr id="7" name="Rectangle 6">
            <a:extLst>
              <a:ext uri="{FF2B5EF4-FFF2-40B4-BE49-F238E27FC236}">
                <a16:creationId xmlns:a16="http://schemas.microsoft.com/office/drawing/2014/main" id="{506A5FC5-A89A-4467-8827-339F9A84E384}"/>
              </a:ext>
            </a:extLst>
          </p:cNvPr>
          <p:cNvSpPr/>
          <p:nvPr/>
        </p:nvSpPr>
        <p:spPr>
          <a:xfrm>
            <a:off x="0" y="5627603"/>
            <a:ext cx="12192000" cy="1244279"/>
          </a:xfrm>
          <a:prstGeom prst="rect">
            <a:avLst/>
          </a:prstGeom>
          <a:noFill/>
          <a:ln w="63500">
            <a:solidFill>
              <a:srgbClr val="3171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hlinkClick r:id="rId2"/>
            <a:extLst>
              <a:ext uri="{FF2B5EF4-FFF2-40B4-BE49-F238E27FC236}">
                <a16:creationId xmlns:a16="http://schemas.microsoft.com/office/drawing/2014/main" id="{F8B0C2DF-41D6-46CB-B004-CA07822FD84C}"/>
              </a:ext>
            </a:extLst>
          </p:cNvPr>
          <p:cNvSpPr/>
          <p:nvPr/>
        </p:nvSpPr>
        <p:spPr>
          <a:xfrm>
            <a:off x="0" y="5627787"/>
            <a:ext cx="6096000" cy="1244278"/>
          </a:xfrm>
          <a:prstGeom prst="rect">
            <a:avLst/>
          </a:prstGeom>
          <a:solidFill>
            <a:srgbClr val="3171B7"/>
          </a:solidFill>
          <a:ln>
            <a:solidFill>
              <a:srgbClr val="3171B7"/>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9" name="Picture 8" descr="Text&#10;&#10;Description automatically generated">
            <a:hlinkClick r:id="rId2"/>
            <a:extLst>
              <a:ext uri="{FF2B5EF4-FFF2-40B4-BE49-F238E27FC236}">
                <a16:creationId xmlns:a16="http://schemas.microsoft.com/office/drawing/2014/main" id="{DD25D620-7C6B-40C0-A6D0-1698AFD33B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827" y="5766145"/>
            <a:ext cx="1368473" cy="967564"/>
          </a:xfrm>
          <a:prstGeom prst="rect">
            <a:avLst/>
          </a:prstGeom>
        </p:spPr>
      </p:pic>
      <p:sp>
        <p:nvSpPr>
          <p:cNvPr id="10" name="TextBox 9">
            <a:extLst>
              <a:ext uri="{FF2B5EF4-FFF2-40B4-BE49-F238E27FC236}">
                <a16:creationId xmlns:a16="http://schemas.microsoft.com/office/drawing/2014/main" id="{08732180-1795-42AE-8B20-5B0684A68016}"/>
              </a:ext>
            </a:extLst>
          </p:cNvPr>
          <p:cNvSpPr txBox="1"/>
          <p:nvPr/>
        </p:nvSpPr>
        <p:spPr>
          <a:xfrm>
            <a:off x="1687730" y="6018911"/>
            <a:ext cx="4343840" cy="461665"/>
          </a:xfrm>
          <a:prstGeom prst="rect">
            <a:avLst/>
          </a:prstGeom>
          <a:noFill/>
        </p:spPr>
        <p:txBody>
          <a:bodyPr wrap="square" rtlCol="0">
            <a:spAutoFit/>
          </a:bodyPr>
          <a:lstStyle/>
          <a:p>
            <a:pPr algn="ctr"/>
            <a:r>
              <a:rPr lang="en-GB" sz="2400" dirty="0">
                <a:solidFill>
                  <a:schemeClr val="bg1"/>
                </a:solidFill>
                <a:latin typeface="Montserrat"/>
                <a:ea typeface="Calibri" panose="020F0502020204030204" pitchFamily="34" charset="0"/>
                <a:cs typeface="Times New Roman" panose="02020603050405020304" pitchFamily="18" charset="0"/>
              </a:rPr>
              <a:t>K</a:t>
            </a:r>
            <a:r>
              <a:rPr lang="en-GB" sz="2400" dirty="0">
                <a:solidFill>
                  <a:schemeClr val="bg1"/>
                </a:solidFill>
                <a:effectLst/>
                <a:latin typeface="Montserrat"/>
                <a:ea typeface="Calibri" panose="020F0502020204030204" pitchFamily="34" charset="0"/>
                <a:cs typeface="Times New Roman" panose="02020603050405020304" pitchFamily="18" charset="0"/>
              </a:rPr>
              <a:t>entResilienceHub.org.uk</a:t>
            </a:r>
            <a:endParaRPr lang="en-GB" sz="2400" dirty="0">
              <a:solidFill>
                <a:schemeClr val="bg1"/>
              </a:solidFill>
              <a:latin typeface="Montserrat"/>
            </a:endParaRPr>
          </a:p>
        </p:txBody>
      </p:sp>
      <p:sp>
        <p:nvSpPr>
          <p:cNvPr id="11" name="TextBox 10">
            <a:extLst>
              <a:ext uri="{FF2B5EF4-FFF2-40B4-BE49-F238E27FC236}">
                <a16:creationId xmlns:a16="http://schemas.microsoft.com/office/drawing/2014/main" id="{E18809DB-0655-4D2D-861A-94AE2BB50836}"/>
              </a:ext>
            </a:extLst>
          </p:cNvPr>
          <p:cNvSpPr txBox="1"/>
          <p:nvPr/>
        </p:nvSpPr>
        <p:spPr>
          <a:xfrm>
            <a:off x="6224861" y="6004841"/>
            <a:ext cx="4116317" cy="461665"/>
          </a:xfrm>
          <a:prstGeom prst="rect">
            <a:avLst/>
          </a:prstGeom>
          <a:noFill/>
        </p:spPr>
        <p:txBody>
          <a:bodyPr wrap="square" rtlCol="0">
            <a:spAutoFit/>
          </a:bodyPr>
          <a:lstStyle/>
          <a:p>
            <a:pPr algn="ctr"/>
            <a:r>
              <a:rPr lang="en-GB" sz="2400" dirty="0">
                <a:latin typeface="Montserrat"/>
                <a:ea typeface="Calibri" panose="020F0502020204030204" pitchFamily="34" charset="0"/>
              </a:rPr>
              <a:t>MoodSpark.org.uk</a:t>
            </a:r>
            <a:endParaRPr lang="en-GB" sz="2400" dirty="0">
              <a:latin typeface="Montserrat"/>
            </a:endParaRPr>
          </a:p>
        </p:txBody>
      </p:sp>
      <p:sp>
        <p:nvSpPr>
          <p:cNvPr id="12" name="Rectangle 11">
            <a:hlinkClick r:id="rId4"/>
            <a:extLst>
              <a:ext uri="{FF2B5EF4-FFF2-40B4-BE49-F238E27FC236}">
                <a16:creationId xmlns:a16="http://schemas.microsoft.com/office/drawing/2014/main" id="{45AAF3D3-70D1-4653-93A4-860041CFA635}"/>
              </a:ext>
            </a:extLst>
          </p:cNvPr>
          <p:cNvSpPr/>
          <p:nvPr/>
        </p:nvSpPr>
        <p:spPr>
          <a:xfrm>
            <a:off x="9686260" y="5676039"/>
            <a:ext cx="2372390" cy="110539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12" descr="Logo&#10;&#10;Description automatically generated">
            <a:extLst>
              <a:ext uri="{FF2B5EF4-FFF2-40B4-BE49-F238E27FC236}">
                <a16:creationId xmlns:a16="http://schemas.microsoft.com/office/drawing/2014/main" id="{D36AB519-A3A5-4C42-9931-8A1C690F22A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55802" y="5766145"/>
            <a:ext cx="1595995" cy="1091139"/>
          </a:xfrm>
          <a:prstGeom prst="rect">
            <a:avLst/>
          </a:prstGeom>
        </p:spPr>
      </p:pic>
      <p:sp>
        <p:nvSpPr>
          <p:cNvPr id="14" name="Title 1">
            <a:extLst>
              <a:ext uri="{FF2B5EF4-FFF2-40B4-BE49-F238E27FC236}">
                <a16:creationId xmlns:a16="http://schemas.microsoft.com/office/drawing/2014/main" id="{784F5187-73D4-426C-9543-FCC3B7BA4D2A}"/>
              </a:ext>
            </a:extLst>
          </p:cNvPr>
          <p:cNvSpPr>
            <a:spLocks noGrp="1"/>
          </p:cNvSpPr>
          <p:nvPr>
            <p:ph type="title"/>
          </p:nvPr>
        </p:nvSpPr>
        <p:spPr>
          <a:xfrm>
            <a:off x="838200" y="365125"/>
            <a:ext cx="10515600" cy="1325563"/>
          </a:xfrm>
        </p:spPr>
        <p:txBody>
          <a:bodyPr/>
          <a:lstStyle/>
          <a:p>
            <a:r>
              <a:rPr lang="en-US"/>
              <a:t>Click to edit Master title style</a:t>
            </a:r>
            <a:endParaRPr lang="en-GB"/>
          </a:p>
        </p:txBody>
      </p:sp>
      <p:sp>
        <p:nvSpPr>
          <p:cNvPr id="15" name="Content Placeholder 2">
            <a:extLst>
              <a:ext uri="{FF2B5EF4-FFF2-40B4-BE49-F238E27FC236}">
                <a16:creationId xmlns:a16="http://schemas.microsoft.com/office/drawing/2014/main" id="{462A0522-8CBE-4011-A7C9-DA203C23741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6" name="Content Placeholder 3">
            <a:extLst>
              <a:ext uri="{FF2B5EF4-FFF2-40B4-BE49-F238E27FC236}">
                <a16:creationId xmlns:a16="http://schemas.microsoft.com/office/drawing/2014/main" id="{93C67A16-FE5A-4F75-B2E2-2F574565D83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7" name="Rectangle 16">
            <a:extLst>
              <a:ext uri="{FF2B5EF4-FFF2-40B4-BE49-F238E27FC236}">
                <a16:creationId xmlns:a16="http://schemas.microsoft.com/office/drawing/2014/main" id="{7D1E67D4-CB80-4671-8948-BCC6EBD1F032}"/>
              </a:ext>
            </a:extLst>
          </p:cNvPr>
          <p:cNvSpPr/>
          <p:nvPr/>
        </p:nvSpPr>
        <p:spPr>
          <a:xfrm>
            <a:off x="39189" y="53513"/>
            <a:ext cx="12152811" cy="7379252"/>
          </a:xfrm>
          <a:prstGeom prst="rect">
            <a:avLst/>
          </a:prstGeom>
          <a:noFill/>
          <a:ln w="76200">
            <a:solidFill>
              <a:srgbClr val="3171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762445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1_Section Header">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3C45A12F-1BA1-429E-AD10-9BEB33DE9B54}"/>
              </a:ext>
            </a:extLst>
          </p:cNvPr>
          <p:cNvSpPr/>
          <p:nvPr/>
        </p:nvSpPr>
        <p:spPr>
          <a:xfrm>
            <a:off x="6073219" y="2692"/>
            <a:ext cx="6096000" cy="5613722"/>
          </a:xfrm>
          <a:prstGeom prst="rect">
            <a:avLst/>
          </a:prstGeom>
          <a:solidFill>
            <a:srgbClr val="3171B7"/>
          </a:solidFill>
          <a:ln>
            <a:solidFill>
              <a:srgbClr val="18A9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Date Placeholder 3">
            <a:extLst>
              <a:ext uri="{FF2B5EF4-FFF2-40B4-BE49-F238E27FC236}">
                <a16:creationId xmlns:a16="http://schemas.microsoft.com/office/drawing/2014/main" id="{48CD1212-1F42-4B9D-8CA8-2353E18031AC}"/>
              </a:ext>
            </a:extLst>
          </p:cNvPr>
          <p:cNvSpPr>
            <a:spLocks noGrp="1"/>
          </p:cNvSpPr>
          <p:nvPr>
            <p:ph type="dt" sz="half" idx="10"/>
          </p:nvPr>
        </p:nvSpPr>
        <p:spPr/>
        <p:txBody>
          <a:bodyPr/>
          <a:lstStyle/>
          <a:p>
            <a:fld id="{1F854307-F045-45AE-89B5-1F29195B54CC}" type="datetimeFigureOut">
              <a:rPr lang="en-GB" smtClean="0"/>
              <a:t>29/11/2021</a:t>
            </a:fld>
            <a:endParaRPr lang="en-GB"/>
          </a:p>
        </p:txBody>
      </p:sp>
      <p:sp>
        <p:nvSpPr>
          <p:cNvPr id="5" name="Footer Placeholder 4">
            <a:extLst>
              <a:ext uri="{FF2B5EF4-FFF2-40B4-BE49-F238E27FC236}">
                <a16:creationId xmlns:a16="http://schemas.microsoft.com/office/drawing/2014/main" id="{F2942AEE-C957-4AD7-AFE4-69489F90AF6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BD64E99-8B59-4245-8E76-5CDF2E5D93CB}"/>
              </a:ext>
            </a:extLst>
          </p:cNvPr>
          <p:cNvSpPr>
            <a:spLocks noGrp="1"/>
          </p:cNvSpPr>
          <p:nvPr>
            <p:ph type="sldNum" sz="quarter" idx="12"/>
          </p:nvPr>
        </p:nvSpPr>
        <p:spPr/>
        <p:txBody>
          <a:bodyPr/>
          <a:lstStyle/>
          <a:p>
            <a:fld id="{97650465-7EFE-45DF-A49D-F30A61B3C080}" type="slidenum">
              <a:rPr lang="en-GB" smtClean="0"/>
              <a:t>‹#›</a:t>
            </a:fld>
            <a:endParaRPr lang="en-GB"/>
          </a:p>
        </p:txBody>
      </p:sp>
      <p:sp>
        <p:nvSpPr>
          <p:cNvPr id="7" name="Rectangle 6">
            <a:extLst>
              <a:ext uri="{FF2B5EF4-FFF2-40B4-BE49-F238E27FC236}">
                <a16:creationId xmlns:a16="http://schemas.microsoft.com/office/drawing/2014/main" id="{506A5FC5-A89A-4467-8827-339F9A84E384}"/>
              </a:ext>
            </a:extLst>
          </p:cNvPr>
          <p:cNvSpPr/>
          <p:nvPr/>
        </p:nvSpPr>
        <p:spPr>
          <a:xfrm>
            <a:off x="0" y="5627603"/>
            <a:ext cx="12192000" cy="1244279"/>
          </a:xfrm>
          <a:prstGeom prst="rect">
            <a:avLst/>
          </a:prstGeom>
          <a:noFill/>
          <a:ln w="63500">
            <a:solidFill>
              <a:srgbClr val="3171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hlinkClick r:id="rId2"/>
            <a:extLst>
              <a:ext uri="{FF2B5EF4-FFF2-40B4-BE49-F238E27FC236}">
                <a16:creationId xmlns:a16="http://schemas.microsoft.com/office/drawing/2014/main" id="{F8B0C2DF-41D6-46CB-B004-CA07822FD84C}"/>
              </a:ext>
            </a:extLst>
          </p:cNvPr>
          <p:cNvSpPr/>
          <p:nvPr/>
        </p:nvSpPr>
        <p:spPr>
          <a:xfrm>
            <a:off x="0" y="5627787"/>
            <a:ext cx="6096000" cy="1244278"/>
          </a:xfrm>
          <a:prstGeom prst="rect">
            <a:avLst/>
          </a:prstGeom>
          <a:solidFill>
            <a:srgbClr val="3171B7"/>
          </a:solidFill>
          <a:ln>
            <a:solidFill>
              <a:srgbClr val="3171B7"/>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9" name="Picture 8" descr="Text&#10;&#10;Description automatically generated">
            <a:hlinkClick r:id="rId2"/>
            <a:extLst>
              <a:ext uri="{FF2B5EF4-FFF2-40B4-BE49-F238E27FC236}">
                <a16:creationId xmlns:a16="http://schemas.microsoft.com/office/drawing/2014/main" id="{DD25D620-7C6B-40C0-A6D0-1698AFD33B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827" y="5766145"/>
            <a:ext cx="1368473" cy="967564"/>
          </a:xfrm>
          <a:prstGeom prst="rect">
            <a:avLst/>
          </a:prstGeom>
        </p:spPr>
      </p:pic>
      <p:sp>
        <p:nvSpPr>
          <p:cNvPr id="10" name="TextBox 9">
            <a:extLst>
              <a:ext uri="{FF2B5EF4-FFF2-40B4-BE49-F238E27FC236}">
                <a16:creationId xmlns:a16="http://schemas.microsoft.com/office/drawing/2014/main" id="{08732180-1795-42AE-8B20-5B0684A68016}"/>
              </a:ext>
            </a:extLst>
          </p:cNvPr>
          <p:cNvSpPr txBox="1"/>
          <p:nvPr/>
        </p:nvSpPr>
        <p:spPr>
          <a:xfrm>
            <a:off x="1687730" y="6018911"/>
            <a:ext cx="4343840" cy="461665"/>
          </a:xfrm>
          <a:prstGeom prst="rect">
            <a:avLst/>
          </a:prstGeom>
          <a:noFill/>
        </p:spPr>
        <p:txBody>
          <a:bodyPr wrap="square" rtlCol="0">
            <a:spAutoFit/>
          </a:bodyPr>
          <a:lstStyle/>
          <a:p>
            <a:pPr algn="ctr"/>
            <a:r>
              <a:rPr lang="en-GB" sz="2400" dirty="0">
                <a:solidFill>
                  <a:schemeClr val="bg1"/>
                </a:solidFill>
                <a:latin typeface="Montserrat"/>
                <a:ea typeface="Calibri" panose="020F0502020204030204" pitchFamily="34" charset="0"/>
                <a:cs typeface="Times New Roman" panose="02020603050405020304" pitchFamily="18" charset="0"/>
              </a:rPr>
              <a:t>K</a:t>
            </a:r>
            <a:r>
              <a:rPr lang="en-GB" sz="2400" dirty="0">
                <a:solidFill>
                  <a:schemeClr val="bg1"/>
                </a:solidFill>
                <a:effectLst/>
                <a:latin typeface="Montserrat"/>
                <a:ea typeface="Calibri" panose="020F0502020204030204" pitchFamily="34" charset="0"/>
                <a:cs typeface="Times New Roman" panose="02020603050405020304" pitchFamily="18" charset="0"/>
              </a:rPr>
              <a:t>entResilienceHub.org.uk</a:t>
            </a:r>
            <a:endParaRPr lang="en-GB" sz="2400" dirty="0">
              <a:solidFill>
                <a:schemeClr val="bg1"/>
              </a:solidFill>
              <a:latin typeface="Montserrat"/>
            </a:endParaRPr>
          </a:p>
        </p:txBody>
      </p:sp>
      <p:sp>
        <p:nvSpPr>
          <p:cNvPr id="11" name="TextBox 10">
            <a:extLst>
              <a:ext uri="{FF2B5EF4-FFF2-40B4-BE49-F238E27FC236}">
                <a16:creationId xmlns:a16="http://schemas.microsoft.com/office/drawing/2014/main" id="{E18809DB-0655-4D2D-861A-94AE2BB50836}"/>
              </a:ext>
            </a:extLst>
          </p:cNvPr>
          <p:cNvSpPr txBox="1"/>
          <p:nvPr/>
        </p:nvSpPr>
        <p:spPr>
          <a:xfrm>
            <a:off x="6224861" y="6004841"/>
            <a:ext cx="4116317" cy="461665"/>
          </a:xfrm>
          <a:prstGeom prst="rect">
            <a:avLst/>
          </a:prstGeom>
          <a:noFill/>
        </p:spPr>
        <p:txBody>
          <a:bodyPr wrap="square" rtlCol="0">
            <a:spAutoFit/>
          </a:bodyPr>
          <a:lstStyle/>
          <a:p>
            <a:pPr algn="ctr"/>
            <a:r>
              <a:rPr lang="en-GB" sz="2400" dirty="0">
                <a:latin typeface="Montserrat"/>
                <a:ea typeface="Calibri" panose="020F0502020204030204" pitchFamily="34" charset="0"/>
              </a:rPr>
              <a:t>MoodSpark.org.uk</a:t>
            </a:r>
            <a:endParaRPr lang="en-GB" sz="2400" dirty="0">
              <a:latin typeface="Montserrat"/>
            </a:endParaRPr>
          </a:p>
        </p:txBody>
      </p:sp>
      <p:sp>
        <p:nvSpPr>
          <p:cNvPr id="12" name="Rectangle 11">
            <a:hlinkClick r:id="rId4"/>
            <a:extLst>
              <a:ext uri="{FF2B5EF4-FFF2-40B4-BE49-F238E27FC236}">
                <a16:creationId xmlns:a16="http://schemas.microsoft.com/office/drawing/2014/main" id="{45AAF3D3-70D1-4653-93A4-860041CFA635}"/>
              </a:ext>
            </a:extLst>
          </p:cNvPr>
          <p:cNvSpPr/>
          <p:nvPr/>
        </p:nvSpPr>
        <p:spPr>
          <a:xfrm>
            <a:off x="9686260" y="5676039"/>
            <a:ext cx="2372390" cy="110539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12" descr="Logo&#10;&#10;Description automatically generated">
            <a:extLst>
              <a:ext uri="{FF2B5EF4-FFF2-40B4-BE49-F238E27FC236}">
                <a16:creationId xmlns:a16="http://schemas.microsoft.com/office/drawing/2014/main" id="{D36AB519-A3A5-4C42-9931-8A1C690F22A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55802" y="5766145"/>
            <a:ext cx="1595995" cy="1091139"/>
          </a:xfrm>
          <a:prstGeom prst="rect">
            <a:avLst/>
          </a:prstGeom>
        </p:spPr>
      </p:pic>
      <p:sp>
        <p:nvSpPr>
          <p:cNvPr id="14" name="Title 1">
            <a:extLst>
              <a:ext uri="{FF2B5EF4-FFF2-40B4-BE49-F238E27FC236}">
                <a16:creationId xmlns:a16="http://schemas.microsoft.com/office/drawing/2014/main" id="{784F5187-73D4-426C-9543-FCC3B7BA4D2A}"/>
              </a:ext>
            </a:extLst>
          </p:cNvPr>
          <p:cNvSpPr>
            <a:spLocks noGrp="1"/>
          </p:cNvSpPr>
          <p:nvPr>
            <p:ph type="title"/>
          </p:nvPr>
        </p:nvSpPr>
        <p:spPr>
          <a:xfrm>
            <a:off x="457200" y="159609"/>
            <a:ext cx="5181600" cy="1325563"/>
          </a:xfrm>
        </p:spPr>
        <p:txBody>
          <a:bodyPr/>
          <a:lstStyle/>
          <a:p>
            <a:r>
              <a:rPr lang="en-US"/>
              <a:t>Click to edit Master title style</a:t>
            </a:r>
            <a:endParaRPr lang="en-GB" dirty="0"/>
          </a:p>
        </p:txBody>
      </p:sp>
      <p:sp>
        <p:nvSpPr>
          <p:cNvPr id="15" name="Content Placeholder 2">
            <a:extLst>
              <a:ext uri="{FF2B5EF4-FFF2-40B4-BE49-F238E27FC236}">
                <a16:creationId xmlns:a16="http://schemas.microsoft.com/office/drawing/2014/main" id="{462A0522-8CBE-4011-A7C9-DA203C23741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6" name="Content Placeholder 3">
            <a:extLst>
              <a:ext uri="{FF2B5EF4-FFF2-40B4-BE49-F238E27FC236}">
                <a16:creationId xmlns:a16="http://schemas.microsoft.com/office/drawing/2014/main" id="{93C67A16-FE5A-4F75-B2E2-2F574565D838}"/>
              </a:ext>
            </a:extLst>
          </p:cNvPr>
          <p:cNvSpPr>
            <a:spLocks noGrp="1"/>
          </p:cNvSpPr>
          <p:nvPr>
            <p:ph sz="half" idx="2"/>
          </p:nvPr>
        </p:nvSpPr>
        <p:spPr>
          <a:xfrm>
            <a:off x="6265347" y="249715"/>
            <a:ext cx="5886450" cy="5261461"/>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8" name="Rectangle 17">
            <a:extLst>
              <a:ext uri="{FF2B5EF4-FFF2-40B4-BE49-F238E27FC236}">
                <a16:creationId xmlns:a16="http://schemas.microsoft.com/office/drawing/2014/main" id="{36DE82E6-DA41-4B34-A64D-A3BE45D312E3}"/>
              </a:ext>
            </a:extLst>
          </p:cNvPr>
          <p:cNvSpPr/>
          <p:nvPr/>
        </p:nvSpPr>
        <p:spPr>
          <a:xfrm>
            <a:off x="39189" y="53513"/>
            <a:ext cx="12152811" cy="6804487"/>
          </a:xfrm>
          <a:prstGeom prst="rect">
            <a:avLst/>
          </a:prstGeom>
          <a:noFill/>
          <a:ln w="76200">
            <a:solidFill>
              <a:srgbClr val="3171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2196025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2BFD1A08-015D-445F-B8AE-814957EE5FDE}"/>
              </a:ext>
            </a:extLst>
          </p:cNvPr>
          <p:cNvSpPr/>
          <p:nvPr/>
        </p:nvSpPr>
        <p:spPr>
          <a:xfrm>
            <a:off x="39189" y="53513"/>
            <a:ext cx="12152811" cy="6804487"/>
          </a:xfrm>
          <a:prstGeom prst="rect">
            <a:avLst/>
          </a:prstGeom>
          <a:noFill/>
          <a:ln w="76200">
            <a:solidFill>
              <a:srgbClr val="3171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hlinkClick r:id="rId2"/>
            <a:extLst>
              <a:ext uri="{FF2B5EF4-FFF2-40B4-BE49-F238E27FC236}">
                <a16:creationId xmlns:a16="http://schemas.microsoft.com/office/drawing/2014/main" id="{226C0793-D51B-4A99-8F00-7A404FB574CB}"/>
              </a:ext>
            </a:extLst>
          </p:cNvPr>
          <p:cNvSpPr/>
          <p:nvPr/>
        </p:nvSpPr>
        <p:spPr>
          <a:xfrm>
            <a:off x="0" y="5627787"/>
            <a:ext cx="6096000" cy="1244278"/>
          </a:xfrm>
          <a:prstGeom prst="rect">
            <a:avLst/>
          </a:prstGeom>
          <a:solidFill>
            <a:srgbClr val="3171B7"/>
          </a:solidFill>
          <a:ln>
            <a:solidFill>
              <a:srgbClr val="3171B7"/>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3" name="Date Placeholder 2">
            <a:extLst>
              <a:ext uri="{FF2B5EF4-FFF2-40B4-BE49-F238E27FC236}">
                <a16:creationId xmlns:a16="http://schemas.microsoft.com/office/drawing/2014/main" id="{3A00705C-8492-4998-9B17-E5DC64CD47BC}"/>
              </a:ext>
            </a:extLst>
          </p:cNvPr>
          <p:cNvSpPr>
            <a:spLocks noGrp="1"/>
          </p:cNvSpPr>
          <p:nvPr>
            <p:ph type="dt" sz="half" idx="10"/>
          </p:nvPr>
        </p:nvSpPr>
        <p:spPr/>
        <p:txBody>
          <a:bodyPr/>
          <a:lstStyle/>
          <a:p>
            <a:fld id="{1F854307-F045-45AE-89B5-1F29195B54CC}" type="datetimeFigureOut">
              <a:rPr lang="en-GB" smtClean="0"/>
              <a:t>29/11/2021</a:t>
            </a:fld>
            <a:endParaRPr lang="en-GB"/>
          </a:p>
        </p:txBody>
      </p:sp>
      <p:sp>
        <p:nvSpPr>
          <p:cNvPr id="4" name="Footer Placeholder 3">
            <a:extLst>
              <a:ext uri="{FF2B5EF4-FFF2-40B4-BE49-F238E27FC236}">
                <a16:creationId xmlns:a16="http://schemas.microsoft.com/office/drawing/2014/main" id="{53260E59-B212-4FF4-8FCD-7DB44F7ADCA2}"/>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80CA0F7-33EF-41B0-B72F-CBC8D8477E13}"/>
              </a:ext>
            </a:extLst>
          </p:cNvPr>
          <p:cNvSpPr>
            <a:spLocks noGrp="1"/>
          </p:cNvSpPr>
          <p:nvPr>
            <p:ph type="sldNum" sz="quarter" idx="12"/>
          </p:nvPr>
        </p:nvSpPr>
        <p:spPr/>
        <p:txBody>
          <a:bodyPr/>
          <a:lstStyle/>
          <a:p>
            <a:fld id="{97650465-7EFE-45DF-A49D-F30A61B3C080}" type="slidenum">
              <a:rPr lang="en-GB" smtClean="0"/>
              <a:t>‹#›</a:t>
            </a:fld>
            <a:endParaRPr lang="en-GB"/>
          </a:p>
        </p:txBody>
      </p:sp>
      <p:sp>
        <p:nvSpPr>
          <p:cNvPr id="7" name="Speech Bubble: Rectangle 6">
            <a:extLst>
              <a:ext uri="{FF2B5EF4-FFF2-40B4-BE49-F238E27FC236}">
                <a16:creationId xmlns:a16="http://schemas.microsoft.com/office/drawing/2014/main" id="{CB172373-412E-46A5-A3F7-7978EEC645DD}"/>
              </a:ext>
            </a:extLst>
          </p:cNvPr>
          <p:cNvSpPr/>
          <p:nvPr/>
        </p:nvSpPr>
        <p:spPr>
          <a:xfrm>
            <a:off x="9158872" y="957902"/>
            <a:ext cx="3237895" cy="1321149"/>
          </a:xfrm>
          <a:prstGeom prst="wedgeRectCallout">
            <a:avLst>
              <a:gd name="adj1" fmla="val 46591"/>
              <a:gd name="adj2" fmla="val 67691"/>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Speech Bubble: Oval 7">
            <a:extLst>
              <a:ext uri="{FF2B5EF4-FFF2-40B4-BE49-F238E27FC236}">
                <a16:creationId xmlns:a16="http://schemas.microsoft.com/office/drawing/2014/main" id="{5F46081C-05FE-49D9-9D2D-C0C228A294B9}"/>
              </a:ext>
            </a:extLst>
          </p:cNvPr>
          <p:cNvSpPr/>
          <p:nvPr/>
        </p:nvSpPr>
        <p:spPr>
          <a:xfrm>
            <a:off x="8063266" y="-575276"/>
            <a:ext cx="3074375" cy="1965761"/>
          </a:xfrm>
          <a:prstGeom prst="wedgeEllipseCallout">
            <a:avLst>
              <a:gd name="adj1" fmla="val 22294"/>
              <a:gd name="adj2" fmla="val 70640"/>
            </a:avLst>
          </a:prstGeom>
          <a:solidFill>
            <a:srgbClr val="18A98A"/>
          </a:solidFill>
          <a:ln>
            <a:solidFill>
              <a:srgbClr val="18A9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Speech Bubble: Rectangle with Corners Rounded 8">
            <a:extLst>
              <a:ext uri="{FF2B5EF4-FFF2-40B4-BE49-F238E27FC236}">
                <a16:creationId xmlns:a16="http://schemas.microsoft.com/office/drawing/2014/main" id="{F7055150-BB73-4092-A473-FB9D8F0E2901}"/>
              </a:ext>
            </a:extLst>
          </p:cNvPr>
          <p:cNvSpPr/>
          <p:nvPr/>
        </p:nvSpPr>
        <p:spPr>
          <a:xfrm>
            <a:off x="10111302" y="-431056"/>
            <a:ext cx="1794510" cy="1563037"/>
          </a:xfrm>
          <a:prstGeom prst="wedgeRoundRectCallout">
            <a:avLst/>
          </a:prstGeom>
          <a:solidFill>
            <a:srgbClr val="3171B7"/>
          </a:solidFill>
          <a:ln>
            <a:solidFill>
              <a:srgbClr val="3171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hought Bubble: Cloud 9">
            <a:extLst>
              <a:ext uri="{FF2B5EF4-FFF2-40B4-BE49-F238E27FC236}">
                <a16:creationId xmlns:a16="http://schemas.microsoft.com/office/drawing/2014/main" id="{B183CC5F-C483-48C6-B7F7-B4A6C8A6A5E0}"/>
              </a:ext>
            </a:extLst>
          </p:cNvPr>
          <p:cNvSpPr/>
          <p:nvPr/>
        </p:nvSpPr>
        <p:spPr>
          <a:xfrm rot="1476884">
            <a:off x="10289442" y="1835471"/>
            <a:ext cx="2117779" cy="1534915"/>
          </a:xfrm>
          <a:prstGeom prst="cloudCallout">
            <a:avLst/>
          </a:prstGeom>
          <a:solidFill>
            <a:srgbClr val="1488CA"/>
          </a:solidFill>
          <a:ln>
            <a:solidFill>
              <a:srgbClr val="18A9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Speech Bubble: Oval 10">
            <a:extLst>
              <a:ext uri="{FF2B5EF4-FFF2-40B4-BE49-F238E27FC236}">
                <a16:creationId xmlns:a16="http://schemas.microsoft.com/office/drawing/2014/main" id="{BA41DCC9-B722-48FE-9D5B-9EA238421DE8}"/>
              </a:ext>
            </a:extLst>
          </p:cNvPr>
          <p:cNvSpPr/>
          <p:nvPr/>
        </p:nvSpPr>
        <p:spPr>
          <a:xfrm>
            <a:off x="7635750" y="1872403"/>
            <a:ext cx="1794510" cy="1277720"/>
          </a:xfrm>
          <a:prstGeom prst="wedgeEllipseCallout">
            <a:avLst>
              <a:gd name="adj1" fmla="val 42224"/>
              <a:gd name="adj2" fmla="val 57133"/>
            </a:avLst>
          </a:prstGeom>
          <a:solidFill>
            <a:srgbClr val="18A98A"/>
          </a:solidFill>
          <a:ln>
            <a:solidFill>
              <a:srgbClr val="18A9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hought Bubble: Cloud 11">
            <a:extLst>
              <a:ext uri="{FF2B5EF4-FFF2-40B4-BE49-F238E27FC236}">
                <a16:creationId xmlns:a16="http://schemas.microsoft.com/office/drawing/2014/main" id="{8A9E81C9-B215-42BE-9DA6-26087DB39AEF}"/>
              </a:ext>
            </a:extLst>
          </p:cNvPr>
          <p:cNvSpPr/>
          <p:nvPr/>
        </p:nvSpPr>
        <p:spPr>
          <a:xfrm>
            <a:off x="1866215" y="1387281"/>
            <a:ext cx="2281181" cy="1147463"/>
          </a:xfrm>
          <a:prstGeom prst="cloudCallout">
            <a:avLst>
              <a:gd name="adj1" fmla="val 4721"/>
              <a:gd name="adj2" fmla="val 68477"/>
            </a:avLst>
          </a:prstGeom>
          <a:solidFill>
            <a:srgbClr val="1488CA"/>
          </a:solidFill>
          <a:ln>
            <a:solidFill>
              <a:srgbClr val="1D9A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Speech Bubble: Rectangle 12">
            <a:extLst>
              <a:ext uri="{FF2B5EF4-FFF2-40B4-BE49-F238E27FC236}">
                <a16:creationId xmlns:a16="http://schemas.microsoft.com/office/drawing/2014/main" id="{9083FCAD-45A6-42CD-A4BA-85A81FA3D8BD}"/>
              </a:ext>
            </a:extLst>
          </p:cNvPr>
          <p:cNvSpPr/>
          <p:nvPr/>
        </p:nvSpPr>
        <p:spPr>
          <a:xfrm rot="20531057">
            <a:off x="-215222" y="548987"/>
            <a:ext cx="2520581" cy="1730066"/>
          </a:xfrm>
          <a:prstGeom prst="wedgeRectCallout">
            <a:avLst>
              <a:gd name="adj1" fmla="val 10552"/>
              <a:gd name="adj2" fmla="val 83195"/>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Speech Bubble: Rectangle with Corners Rounded 13">
            <a:extLst>
              <a:ext uri="{FF2B5EF4-FFF2-40B4-BE49-F238E27FC236}">
                <a16:creationId xmlns:a16="http://schemas.microsoft.com/office/drawing/2014/main" id="{58E131D7-FD11-41CD-B699-0529FF4C9CC0}"/>
              </a:ext>
            </a:extLst>
          </p:cNvPr>
          <p:cNvSpPr/>
          <p:nvPr/>
        </p:nvSpPr>
        <p:spPr>
          <a:xfrm>
            <a:off x="2152332" y="26569"/>
            <a:ext cx="1794510" cy="1563037"/>
          </a:xfrm>
          <a:prstGeom prst="wedgeRoundRectCallout">
            <a:avLst>
              <a:gd name="adj1" fmla="val -71788"/>
              <a:gd name="adj2" fmla="val 90288"/>
              <a:gd name="adj3" fmla="val 16667"/>
            </a:avLst>
          </a:prstGeom>
          <a:solidFill>
            <a:srgbClr val="3171B7"/>
          </a:solidFill>
          <a:ln>
            <a:solidFill>
              <a:srgbClr val="3171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Speech Bubble: Rectangle with Corners Rounded 14">
            <a:extLst>
              <a:ext uri="{FF2B5EF4-FFF2-40B4-BE49-F238E27FC236}">
                <a16:creationId xmlns:a16="http://schemas.microsoft.com/office/drawing/2014/main" id="{42B4DB07-31ED-4108-BC3B-7D8875556DCD}"/>
              </a:ext>
            </a:extLst>
          </p:cNvPr>
          <p:cNvSpPr/>
          <p:nvPr/>
        </p:nvSpPr>
        <p:spPr>
          <a:xfrm rot="21107619">
            <a:off x="4250723" y="1152074"/>
            <a:ext cx="1794510" cy="1563037"/>
          </a:xfrm>
          <a:prstGeom prst="wedgeRoundRectCallout">
            <a:avLst>
              <a:gd name="adj1" fmla="val 52542"/>
              <a:gd name="adj2" fmla="val 76979"/>
              <a:gd name="adj3" fmla="val 16667"/>
            </a:avLst>
          </a:prstGeom>
          <a:solidFill>
            <a:srgbClr val="3171B7"/>
          </a:solidFill>
          <a:ln>
            <a:solidFill>
              <a:srgbClr val="3171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Speech Bubble: Rectangle with Corners Rounded 15">
            <a:extLst>
              <a:ext uri="{FF2B5EF4-FFF2-40B4-BE49-F238E27FC236}">
                <a16:creationId xmlns:a16="http://schemas.microsoft.com/office/drawing/2014/main" id="{B94D9BC4-DC4C-4AE7-B062-DB5FF07B5E5E}"/>
              </a:ext>
            </a:extLst>
          </p:cNvPr>
          <p:cNvSpPr/>
          <p:nvPr/>
        </p:nvSpPr>
        <p:spPr>
          <a:xfrm rot="1471521">
            <a:off x="7472956" y="299715"/>
            <a:ext cx="1794510" cy="1563037"/>
          </a:xfrm>
          <a:prstGeom prst="wedgeRoundRectCallout">
            <a:avLst>
              <a:gd name="adj1" fmla="val -33572"/>
              <a:gd name="adj2" fmla="val 66888"/>
              <a:gd name="adj3" fmla="val 16667"/>
            </a:avLst>
          </a:prstGeom>
          <a:solidFill>
            <a:srgbClr val="3171B7"/>
          </a:solidFill>
          <a:ln>
            <a:solidFill>
              <a:srgbClr val="3171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Speech Bubble: Oval 16">
            <a:extLst>
              <a:ext uri="{FF2B5EF4-FFF2-40B4-BE49-F238E27FC236}">
                <a16:creationId xmlns:a16="http://schemas.microsoft.com/office/drawing/2014/main" id="{9AC3AED3-7A22-4EF2-9777-902EB5595027}"/>
              </a:ext>
            </a:extLst>
          </p:cNvPr>
          <p:cNvSpPr/>
          <p:nvPr/>
        </p:nvSpPr>
        <p:spPr>
          <a:xfrm>
            <a:off x="3220797" y="886969"/>
            <a:ext cx="1794510" cy="1277720"/>
          </a:xfrm>
          <a:prstGeom prst="wedgeEllipseCallout">
            <a:avLst/>
          </a:prstGeom>
          <a:solidFill>
            <a:srgbClr val="18A98A"/>
          </a:solidFill>
          <a:ln>
            <a:solidFill>
              <a:srgbClr val="18A9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Speech Bubble: Oval 17">
            <a:extLst>
              <a:ext uri="{FF2B5EF4-FFF2-40B4-BE49-F238E27FC236}">
                <a16:creationId xmlns:a16="http://schemas.microsoft.com/office/drawing/2014/main" id="{CE2851DA-5FED-4DD7-A5A9-8783BA9AAEF0}"/>
              </a:ext>
            </a:extLst>
          </p:cNvPr>
          <p:cNvSpPr/>
          <p:nvPr/>
        </p:nvSpPr>
        <p:spPr>
          <a:xfrm>
            <a:off x="-84018" y="-397580"/>
            <a:ext cx="1794510" cy="1277720"/>
          </a:xfrm>
          <a:prstGeom prst="wedgeEllipseCallout">
            <a:avLst>
              <a:gd name="adj1" fmla="val -21470"/>
              <a:gd name="adj2" fmla="val 65184"/>
            </a:avLst>
          </a:prstGeom>
          <a:solidFill>
            <a:srgbClr val="18A98A"/>
          </a:solidFill>
          <a:ln>
            <a:solidFill>
              <a:srgbClr val="18A9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Speech Bubble: Rectangle 18">
            <a:extLst>
              <a:ext uri="{FF2B5EF4-FFF2-40B4-BE49-F238E27FC236}">
                <a16:creationId xmlns:a16="http://schemas.microsoft.com/office/drawing/2014/main" id="{6D7475E4-28F0-44AB-90E7-EA7986028769}"/>
              </a:ext>
            </a:extLst>
          </p:cNvPr>
          <p:cNvSpPr/>
          <p:nvPr/>
        </p:nvSpPr>
        <p:spPr>
          <a:xfrm>
            <a:off x="4723781" y="365398"/>
            <a:ext cx="2637801" cy="1647164"/>
          </a:xfrm>
          <a:prstGeom prst="wedgeRectCallout">
            <a:avLst>
              <a:gd name="adj1" fmla="val 13832"/>
              <a:gd name="adj2" fmla="val 67357"/>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Speech Bubble: Rectangle 19">
            <a:extLst>
              <a:ext uri="{FF2B5EF4-FFF2-40B4-BE49-F238E27FC236}">
                <a16:creationId xmlns:a16="http://schemas.microsoft.com/office/drawing/2014/main" id="{4BF44F96-6B16-4983-B642-D12F13CA820B}"/>
              </a:ext>
            </a:extLst>
          </p:cNvPr>
          <p:cNvSpPr/>
          <p:nvPr/>
        </p:nvSpPr>
        <p:spPr>
          <a:xfrm>
            <a:off x="3251255" y="-469416"/>
            <a:ext cx="1611025" cy="991970"/>
          </a:xfrm>
          <a:prstGeom prst="wedgeRectCallout">
            <a:avLst>
              <a:gd name="adj1" fmla="val -27218"/>
              <a:gd name="adj2" fmla="val 76327"/>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hought Bubble: Cloud 20">
            <a:extLst>
              <a:ext uri="{FF2B5EF4-FFF2-40B4-BE49-F238E27FC236}">
                <a16:creationId xmlns:a16="http://schemas.microsoft.com/office/drawing/2014/main" id="{6AAF31AA-0B58-4B01-B326-6FCA099403C2}"/>
              </a:ext>
            </a:extLst>
          </p:cNvPr>
          <p:cNvSpPr/>
          <p:nvPr/>
        </p:nvSpPr>
        <p:spPr>
          <a:xfrm>
            <a:off x="4044567" y="-517305"/>
            <a:ext cx="3031909" cy="1741110"/>
          </a:xfrm>
          <a:prstGeom prst="cloudCallout">
            <a:avLst/>
          </a:prstGeom>
          <a:solidFill>
            <a:srgbClr val="1488CA"/>
          </a:solidFill>
          <a:ln>
            <a:solidFill>
              <a:srgbClr val="18A9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hought Bubble: Cloud 21">
            <a:extLst>
              <a:ext uri="{FF2B5EF4-FFF2-40B4-BE49-F238E27FC236}">
                <a16:creationId xmlns:a16="http://schemas.microsoft.com/office/drawing/2014/main" id="{6AE14D5E-54F2-49BA-82D0-0E2AB6ACD873}"/>
              </a:ext>
            </a:extLst>
          </p:cNvPr>
          <p:cNvSpPr/>
          <p:nvPr/>
        </p:nvSpPr>
        <p:spPr>
          <a:xfrm>
            <a:off x="1184226" y="-1135520"/>
            <a:ext cx="2412667" cy="1715653"/>
          </a:xfrm>
          <a:prstGeom prst="cloudCallout">
            <a:avLst>
              <a:gd name="adj1" fmla="val 20383"/>
              <a:gd name="adj2" fmla="val 58503"/>
            </a:avLst>
          </a:prstGeom>
          <a:solidFill>
            <a:srgbClr val="1D9AA8"/>
          </a:solidFill>
          <a:ln>
            <a:solidFill>
              <a:srgbClr val="1488C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hought Bubble: Cloud 22">
            <a:extLst>
              <a:ext uri="{FF2B5EF4-FFF2-40B4-BE49-F238E27FC236}">
                <a16:creationId xmlns:a16="http://schemas.microsoft.com/office/drawing/2014/main" id="{63FA9EC0-D018-4A00-A611-985058A89C0A}"/>
              </a:ext>
            </a:extLst>
          </p:cNvPr>
          <p:cNvSpPr/>
          <p:nvPr/>
        </p:nvSpPr>
        <p:spPr>
          <a:xfrm>
            <a:off x="6392201" y="-386751"/>
            <a:ext cx="2281181" cy="1147463"/>
          </a:xfrm>
          <a:prstGeom prst="cloudCallout">
            <a:avLst>
              <a:gd name="adj1" fmla="val 4721"/>
              <a:gd name="adj2" fmla="val 68477"/>
            </a:avLst>
          </a:prstGeom>
          <a:solidFill>
            <a:srgbClr val="1D9AA8"/>
          </a:solidFill>
          <a:ln>
            <a:solidFill>
              <a:srgbClr val="1488C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4" name="Picture 23" descr="Text&#10;&#10;Description automatically generated">
            <a:hlinkClick r:id="rId2"/>
            <a:extLst>
              <a:ext uri="{FF2B5EF4-FFF2-40B4-BE49-F238E27FC236}">
                <a16:creationId xmlns:a16="http://schemas.microsoft.com/office/drawing/2014/main" id="{7B66EB29-6C1B-4DE1-AECF-591B7A5AB1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827" y="5766145"/>
            <a:ext cx="1368473" cy="967564"/>
          </a:xfrm>
          <a:prstGeom prst="rect">
            <a:avLst/>
          </a:prstGeom>
        </p:spPr>
      </p:pic>
      <p:sp>
        <p:nvSpPr>
          <p:cNvPr id="25" name="TextBox 24">
            <a:extLst>
              <a:ext uri="{FF2B5EF4-FFF2-40B4-BE49-F238E27FC236}">
                <a16:creationId xmlns:a16="http://schemas.microsoft.com/office/drawing/2014/main" id="{163B7E8B-5BA7-49B9-9E43-5CD054C77E47}"/>
              </a:ext>
            </a:extLst>
          </p:cNvPr>
          <p:cNvSpPr txBox="1"/>
          <p:nvPr/>
        </p:nvSpPr>
        <p:spPr>
          <a:xfrm>
            <a:off x="1687730" y="6018911"/>
            <a:ext cx="4343840" cy="461665"/>
          </a:xfrm>
          <a:prstGeom prst="rect">
            <a:avLst/>
          </a:prstGeom>
          <a:noFill/>
        </p:spPr>
        <p:txBody>
          <a:bodyPr wrap="square" rtlCol="0">
            <a:spAutoFit/>
          </a:bodyPr>
          <a:lstStyle/>
          <a:p>
            <a:pPr algn="ctr"/>
            <a:r>
              <a:rPr lang="en-GB" sz="2400" dirty="0">
                <a:solidFill>
                  <a:schemeClr val="bg1"/>
                </a:solidFill>
                <a:latin typeface="Montserrat"/>
                <a:ea typeface="Calibri" panose="020F0502020204030204" pitchFamily="34" charset="0"/>
                <a:cs typeface="Times New Roman" panose="02020603050405020304" pitchFamily="18" charset="0"/>
              </a:rPr>
              <a:t>K</a:t>
            </a:r>
            <a:r>
              <a:rPr lang="en-GB" sz="2400" dirty="0">
                <a:solidFill>
                  <a:schemeClr val="bg1"/>
                </a:solidFill>
                <a:effectLst/>
                <a:latin typeface="Montserrat"/>
                <a:ea typeface="Calibri" panose="020F0502020204030204" pitchFamily="34" charset="0"/>
                <a:cs typeface="Times New Roman" panose="02020603050405020304" pitchFamily="18" charset="0"/>
              </a:rPr>
              <a:t>entResilienceHub.org.uk</a:t>
            </a:r>
            <a:endParaRPr lang="en-GB" sz="2400" dirty="0">
              <a:solidFill>
                <a:schemeClr val="bg1"/>
              </a:solidFill>
              <a:latin typeface="Montserrat"/>
            </a:endParaRPr>
          </a:p>
        </p:txBody>
      </p:sp>
      <p:sp>
        <p:nvSpPr>
          <p:cNvPr id="26" name="TextBox 25">
            <a:extLst>
              <a:ext uri="{FF2B5EF4-FFF2-40B4-BE49-F238E27FC236}">
                <a16:creationId xmlns:a16="http://schemas.microsoft.com/office/drawing/2014/main" id="{D99907A5-E8D0-43B6-BD28-F05FC228E717}"/>
              </a:ext>
            </a:extLst>
          </p:cNvPr>
          <p:cNvSpPr txBox="1"/>
          <p:nvPr/>
        </p:nvSpPr>
        <p:spPr>
          <a:xfrm>
            <a:off x="6224861" y="6004841"/>
            <a:ext cx="4116317" cy="461665"/>
          </a:xfrm>
          <a:prstGeom prst="rect">
            <a:avLst/>
          </a:prstGeom>
          <a:noFill/>
        </p:spPr>
        <p:txBody>
          <a:bodyPr wrap="square" rtlCol="0">
            <a:spAutoFit/>
          </a:bodyPr>
          <a:lstStyle/>
          <a:p>
            <a:pPr algn="ctr"/>
            <a:r>
              <a:rPr lang="en-GB" sz="2400" dirty="0">
                <a:latin typeface="Montserrat"/>
                <a:ea typeface="Calibri" panose="020F0502020204030204" pitchFamily="34" charset="0"/>
              </a:rPr>
              <a:t>MoodSpark.org.uk</a:t>
            </a:r>
            <a:endParaRPr lang="en-GB" sz="2400" dirty="0">
              <a:latin typeface="Montserrat"/>
            </a:endParaRPr>
          </a:p>
        </p:txBody>
      </p:sp>
      <p:pic>
        <p:nvPicPr>
          <p:cNvPr id="27" name="Picture 26" descr="Logo&#10;&#10;Description automatically generated">
            <a:extLst>
              <a:ext uri="{FF2B5EF4-FFF2-40B4-BE49-F238E27FC236}">
                <a16:creationId xmlns:a16="http://schemas.microsoft.com/office/drawing/2014/main" id="{FCFDE9B0-D002-4727-9DCF-3EA94C38C5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55802" y="5766145"/>
            <a:ext cx="1595995" cy="1091139"/>
          </a:xfrm>
          <a:prstGeom prst="rect">
            <a:avLst/>
          </a:prstGeom>
        </p:spPr>
      </p:pic>
      <p:sp>
        <p:nvSpPr>
          <p:cNvPr id="28" name="Content Placeholder 2">
            <a:extLst>
              <a:ext uri="{FF2B5EF4-FFF2-40B4-BE49-F238E27FC236}">
                <a16:creationId xmlns:a16="http://schemas.microsoft.com/office/drawing/2014/main" id="{4870A8F2-97AC-4D0F-BD55-78E3D1710516}"/>
              </a:ext>
            </a:extLst>
          </p:cNvPr>
          <p:cNvSpPr>
            <a:spLocks noGrp="1"/>
          </p:cNvSpPr>
          <p:nvPr>
            <p:ph sz="half" idx="1"/>
          </p:nvPr>
        </p:nvSpPr>
        <p:spPr>
          <a:xfrm>
            <a:off x="348405" y="3567969"/>
            <a:ext cx="9717602" cy="19657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1" name="Rectangle 30">
            <a:extLst>
              <a:ext uri="{FF2B5EF4-FFF2-40B4-BE49-F238E27FC236}">
                <a16:creationId xmlns:a16="http://schemas.microsoft.com/office/drawing/2014/main" id="{CEAB8483-FD8A-436A-A97A-19DC6204E359}"/>
              </a:ext>
            </a:extLst>
          </p:cNvPr>
          <p:cNvSpPr/>
          <p:nvPr/>
        </p:nvSpPr>
        <p:spPr>
          <a:xfrm>
            <a:off x="0" y="5627603"/>
            <a:ext cx="12192000" cy="1244279"/>
          </a:xfrm>
          <a:prstGeom prst="rect">
            <a:avLst/>
          </a:prstGeom>
          <a:noFill/>
          <a:ln w="63500">
            <a:solidFill>
              <a:srgbClr val="3171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8122540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BFD2BF-778A-4A8E-8EA5-07373C74695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D697194-1375-40C9-B964-28E944BD65F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7F96CECA-BB89-40EF-9B9C-CA3C618F98C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98E0A279-A32B-4C23-B752-AE7C88A83636}"/>
              </a:ext>
            </a:extLst>
          </p:cNvPr>
          <p:cNvSpPr>
            <a:spLocks noGrp="1"/>
          </p:cNvSpPr>
          <p:nvPr>
            <p:ph type="dt" sz="half" idx="10"/>
          </p:nvPr>
        </p:nvSpPr>
        <p:spPr/>
        <p:txBody>
          <a:bodyPr/>
          <a:lstStyle/>
          <a:p>
            <a:fld id="{1F854307-F045-45AE-89B5-1F29195B54CC}" type="datetimeFigureOut">
              <a:rPr lang="en-GB" smtClean="0"/>
              <a:t>29/11/2021</a:t>
            </a:fld>
            <a:endParaRPr lang="en-GB"/>
          </a:p>
        </p:txBody>
      </p:sp>
      <p:sp>
        <p:nvSpPr>
          <p:cNvPr id="6" name="Footer Placeholder 5">
            <a:extLst>
              <a:ext uri="{FF2B5EF4-FFF2-40B4-BE49-F238E27FC236}">
                <a16:creationId xmlns:a16="http://schemas.microsoft.com/office/drawing/2014/main" id="{1905915E-C473-4B64-8167-0BB024C4586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691D7DE-3AC1-4D81-B907-9AC81F854948}"/>
              </a:ext>
            </a:extLst>
          </p:cNvPr>
          <p:cNvSpPr>
            <a:spLocks noGrp="1"/>
          </p:cNvSpPr>
          <p:nvPr>
            <p:ph type="sldNum" sz="quarter" idx="12"/>
          </p:nvPr>
        </p:nvSpPr>
        <p:spPr/>
        <p:txBody>
          <a:bodyPr/>
          <a:lstStyle/>
          <a:p>
            <a:fld id="{97650465-7EFE-45DF-A49D-F30A61B3C080}" type="slidenum">
              <a:rPr lang="en-GB" smtClean="0"/>
              <a:t>‹#›</a:t>
            </a:fld>
            <a:endParaRPr lang="en-GB"/>
          </a:p>
        </p:txBody>
      </p:sp>
      <p:grpSp>
        <p:nvGrpSpPr>
          <p:cNvPr id="8" name="Group 7">
            <a:extLst>
              <a:ext uri="{FF2B5EF4-FFF2-40B4-BE49-F238E27FC236}">
                <a16:creationId xmlns:a16="http://schemas.microsoft.com/office/drawing/2014/main" id="{7B372730-6D36-4A15-B733-BC01F6F6ADD6}"/>
              </a:ext>
            </a:extLst>
          </p:cNvPr>
          <p:cNvGrpSpPr/>
          <p:nvPr/>
        </p:nvGrpSpPr>
        <p:grpSpPr>
          <a:xfrm>
            <a:off x="0" y="5614992"/>
            <a:ext cx="12192000" cy="1244279"/>
            <a:chOff x="0" y="5613721"/>
            <a:chExt cx="12192000" cy="1244279"/>
          </a:xfrm>
        </p:grpSpPr>
        <p:pic>
          <p:nvPicPr>
            <p:cNvPr id="9" name="Picture 8" descr="Logo&#10;&#10;Description automatically generated">
              <a:extLst>
                <a:ext uri="{FF2B5EF4-FFF2-40B4-BE49-F238E27FC236}">
                  <a16:creationId xmlns:a16="http://schemas.microsoft.com/office/drawing/2014/main" id="{1B8A17A0-0ADA-4A0F-9E61-6AD1BB4104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29330" y="5712077"/>
              <a:ext cx="1595995" cy="1091139"/>
            </a:xfrm>
            <a:prstGeom prst="rect">
              <a:avLst/>
            </a:prstGeom>
          </p:spPr>
        </p:pic>
        <p:sp>
          <p:nvSpPr>
            <p:cNvPr id="10" name="Rectangle 9">
              <a:extLst>
                <a:ext uri="{FF2B5EF4-FFF2-40B4-BE49-F238E27FC236}">
                  <a16:creationId xmlns:a16="http://schemas.microsoft.com/office/drawing/2014/main" id="{18C92D13-D359-4C4A-866F-9F8BD6F757E0}"/>
                </a:ext>
              </a:extLst>
            </p:cNvPr>
            <p:cNvSpPr/>
            <p:nvPr/>
          </p:nvSpPr>
          <p:spPr>
            <a:xfrm>
              <a:off x="0" y="5613721"/>
              <a:ext cx="12192000" cy="1244279"/>
            </a:xfrm>
            <a:prstGeom prst="rect">
              <a:avLst/>
            </a:prstGeom>
            <a:noFill/>
            <a:ln w="38100">
              <a:solidFill>
                <a:srgbClr val="18A9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902B7C30-9D51-4E7B-A4A2-F9D4C548C8A7}"/>
                </a:ext>
              </a:extLst>
            </p:cNvPr>
            <p:cNvSpPr/>
            <p:nvPr/>
          </p:nvSpPr>
          <p:spPr>
            <a:xfrm>
              <a:off x="0" y="5635468"/>
              <a:ext cx="6096000" cy="1222531"/>
            </a:xfrm>
            <a:prstGeom prst="rect">
              <a:avLst/>
            </a:prstGeom>
            <a:solidFill>
              <a:srgbClr val="18A98A"/>
            </a:solidFill>
            <a:ln>
              <a:solidFill>
                <a:srgbClr val="18A98A"/>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12" name="Picture 11" descr="Text&#10;&#10;Description automatically generated">
              <a:extLst>
                <a:ext uri="{FF2B5EF4-FFF2-40B4-BE49-F238E27FC236}">
                  <a16:creationId xmlns:a16="http://schemas.microsoft.com/office/drawing/2014/main" id="{A377840F-9F3B-4F39-AAFD-991F3BADF2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827" y="5752079"/>
              <a:ext cx="1368473" cy="967564"/>
            </a:xfrm>
            <a:prstGeom prst="rect">
              <a:avLst/>
            </a:prstGeom>
          </p:spPr>
        </p:pic>
        <p:sp>
          <p:nvSpPr>
            <p:cNvPr id="13" name="TextBox 12">
              <a:extLst>
                <a:ext uri="{FF2B5EF4-FFF2-40B4-BE49-F238E27FC236}">
                  <a16:creationId xmlns:a16="http://schemas.microsoft.com/office/drawing/2014/main" id="{12CE0F5D-0A28-47C1-8F4A-67AA3F0CC01D}"/>
                </a:ext>
              </a:extLst>
            </p:cNvPr>
            <p:cNvSpPr txBox="1"/>
            <p:nvPr/>
          </p:nvSpPr>
          <p:spPr>
            <a:xfrm>
              <a:off x="1687730" y="5990776"/>
              <a:ext cx="4343840" cy="461665"/>
            </a:xfrm>
            <a:prstGeom prst="rect">
              <a:avLst/>
            </a:prstGeom>
            <a:noFill/>
          </p:spPr>
          <p:txBody>
            <a:bodyPr wrap="square" rtlCol="0">
              <a:spAutoFit/>
            </a:bodyPr>
            <a:lstStyle/>
            <a:p>
              <a:pPr algn="ctr"/>
              <a:r>
                <a:rPr lang="en-GB" sz="2400" dirty="0">
                  <a:solidFill>
                    <a:schemeClr val="bg1"/>
                  </a:solidFill>
                  <a:latin typeface="Montserrat"/>
                  <a:ea typeface="Calibri" panose="020F0502020204030204" pitchFamily="34" charset="0"/>
                  <a:cs typeface="Times New Roman" panose="02020603050405020304" pitchFamily="18" charset="0"/>
                </a:rPr>
                <a:t>K</a:t>
              </a:r>
              <a:r>
                <a:rPr lang="en-GB" sz="2400" dirty="0">
                  <a:solidFill>
                    <a:schemeClr val="bg1"/>
                  </a:solidFill>
                  <a:effectLst/>
                  <a:latin typeface="Montserrat"/>
                  <a:ea typeface="Calibri" panose="020F0502020204030204" pitchFamily="34" charset="0"/>
                  <a:cs typeface="Times New Roman" panose="02020603050405020304" pitchFamily="18" charset="0"/>
                </a:rPr>
                <a:t>entResilienceHub.org.uk</a:t>
              </a:r>
              <a:endParaRPr lang="en-GB" sz="2400" dirty="0">
                <a:solidFill>
                  <a:schemeClr val="bg1"/>
                </a:solidFill>
                <a:latin typeface="Montserrat"/>
              </a:endParaRPr>
            </a:p>
          </p:txBody>
        </p:sp>
        <p:sp>
          <p:nvSpPr>
            <p:cNvPr id="14" name="TextBox 13">
              <a:extLst>
                <a:ext uri="{FF2B5EF4-FFF2-40B4-BE49-F238E27FC236}">
                  <a16:creationId xmlns:a16="http://schemas.microsoft.com/office/drawing/2014/main" id="{BE827CC5-169E-4D30-B9BF-F9523A001FF9}"/>
                </a:ext>
              </a:extLst>
            </p:cNvPr>
            <p:cNvSpPr txBox="1"/>
            <p:nvPr/>
          </p:nvSpPr>
          <p:spPr>
            <a:xfrm>
              <a:off x="6224861" y="5990775"/>
              <a:ext cx="4116317" cy="461665"/>
            </a:xfrm>
            <a:prstGeom prst="rect">
              <a:avLst/>
            </a:prstGeom>
            <a:noFill/>
          </p:spPr>
          <p:txBody>
            <a:bodyPr wrap="square" rtlCol="0">
              <a:spAutoFit/>
            </a:bodyPr>
            <a:lstStyle/>
            <a:p>
              <a:pPr algn="ctr"/>
              <a:r>
                <a:rPr lang="en-GB" sz="2400" dirty="0">
                  <a:latin typeface="Montserrat"/>
                  <a:ea typeface="Calibri" panose="020F0502020204030204" pitchFamily="34" charset="0"/>
                </a:rPr>
                <a:t>MoodSpark.org.uk</a:t>
              </a:r>
              <a:endParaRPr lang="en-GB" sz="2400" dirty="0">
                <a:latin typeface="Montserrat"/>
              </a:endParaRPr>
            </a:p>
          </p:txBody>
        </p:sp>
      </p:grpSp>
      <p:sp>
        <p:nvSpPr>
          <p:cNvPr id="15" name="Rectangle 14">
            <a:extLst>
              <a:ext uri="{FF2B5EF4-FFF2-40B4-BE49-F238E27FC236}">
                <a16:creationId xmlns:a16="http://schemas.microsoft.com/office/drawing/2014/main" id="{6AC34DE5-E9D2-4223-A27E-D3DD01A4E8B1}"/>
              </a:ext>
            </a:extLst>
          </p:cNvPr>
          <p:cNvSpPr/>
          <p:nvPr/>
        </p:nvSpPr>
        <p:spPr>
          <a:xfrm>
            <a:off x="39189" y="53513"/>
            <a:ext cx="12152811" cy="7379252"/>
          </a:xfrm>
          <a:prstGeom prst="rect">
            <a:avLst/>
          </a:prstGeom>
          <a:noFill/>
          <a:ln w="76200">
            <a:solidFill>
              <a:srgbClr val="18A9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2421834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2_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D697194-1375-40C9-B964-28E944BD65F6}"/>
              </a:ext>
            </a:extLst>
          </p:cNvPr>
          <p:cNvSpPr>
            <a:spLocks noGrp="1"/>
          </p:cNvSpPr>
          <p:nvPr>
            <p:ph sz="half" idx="1"/>
          </p:nvPr>
        </p:nvSpPr>
        <p:spPr>
          <a:xfrm>
            <a:off x="566107" y="3445073"/>
            <a:ext cx="11098973" cy="20797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98E0A279-A32B-4C23-B752-AE7C88A83636}"/>
              </a:ext>
            </a:extLst>
          </p:cNvPr>
          <p:cNvSpPr>
            <a:spLocks noGrp="1"/>
          </p:cNvSpPr>
          <p:nvPr>
            <p:ph type="dt" sz="half" idx="10"/>
          </p:nvPr>
        </p:nvSpPr>
        <p:spPr/>
        <p:txBody>
          <a:bodyPr/>
          <a:lstStyle/>
          <a:p>
            <a:fld id="{1F854307-F045-45AE-89B5-1F29195B54CC}" type="datetimeFigureOut">
              <a:rPr lang="en-GB" smtClean="0"/>
              <a:t>29/11/2021</a:t>
            </a:fld>
            <a:endParaRPr lang="en-GB"/>
          </a:p>
        </p:txBody>
      </p:sp>
      <p:sp>
        <p:nvSpPr>
          <p:cNvPr id="6" name="Footer Placeholder 5">
            <a:extLst>
              <a:ext uri="{FF2B5EF4-FFF2-40B4-BE49-F238E27FC236}">
                <a16:creationId xmlns:a16="http://schemas.microsoft.com/office/drawing/2014/main" id="{1905915E-C473-4B64-8167-0BB024C4586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691D7DE-3AC1-4D81-B907-9AC81F854948}"/>
              </a:ext>
            </a:extLst>
          </p:cNvPr>
          <p:cNvSpPr>
            <a:spLocks noGrp="1"/>
          </p:cNvSpPr>
          <p:nvPr>
            <p:ph type="sldNum" sz="quarter" idx="12"/>
          </p:nvPr>
        </p:nvSpPr>
        <p:spPr/>
        <p:txBody>
          <a:bodyPr/>
          <a:lstStyle/>
          <a:p>
            <a:fld id="{97650465-7EFE-45DF-A49D-F30A61B3C080}" type="slidenum">
              <a:rPr lang="en-GB" smtClean="0"/>
              <a:t>‹#›</a:t>
            </a:fld>
            <a:endParaRPr lang="en-GB"/>
          </a:p>
        </p:txBody>
      </p:sp>
      <p:grpSp>
        <p:nvGrpSpPr>
          <p:cNvPr id="8" name="Group 7">
            <a:extLst>
              <a:ext uri="{FF2B5EF4-FFF2-40B4-BE49-F238E27FC236}">
                <a16:creationId xmlns:a16="http://schemas.microsoft.com/office/drawing/2014/main" id="{7B372730-6D36-4A15-B733-BC01F6F6ADD6}"/>
              </a:ext>
            </a:extLst>
          </p:cNvPr>
          <p:cNvGrpSpPr/>
          <p:nvPr/>
        </p:nvGrpSpPr>
        <p:grpSpPr>
          <a:xfrm>
            <a:off x="0" y="5614992"/>
            <a:ext cx="12192000" cy="1244279"/>
            <a:chOff x="0" y="5613721"/>
            <a:chExt cx="12192000" cy="1244279"/>
          </a:xfrm>
        </p:grpSpPr>
        <p:pic>
          <p:nvPicPr>
            <p:cNvPr id="9" name="Picture 8" descr="Logo&#10;&#10;Description automatically generated">
              <a:extLst>
                <a:ext uri="{FF2B5EF4-FFF2-40B4-BE49-F238E27FC236}">
                  <a16:creationId xmlns:a16="http://schemas.microsoft.com/office/drawing/2014/main" id="{1B8A17A0-0ADA-4A0F-9E61-6AD1BB4104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29330" y="5712077"/>
              <a:ext cx="1595995" cy="1091139"/>
            </a:xfrm>
            <a:prstGeom prst="rect">
              <a:avLst/>
            </a:prstGeom>
          </p:spPr>
        </p:pic>
        <p:sp>
          <p:nvSpPr>
            <p:cNvPr id="10" name="Rectangle 9">
              <a:extLst>
                <a:ext uri="{FF2B5EF4-FFF2-40B4-BE49-F238E27FC236}">
                  <a16:creationId xmlns:a16="http://schemas.microsoft.com/office/drawing/2014/main" id="{18C92D13-D359-4C4A-866F-9F8BD6F757E0}"/>
                </a:ext>
              </a:extLst>
            </p:cNvPr>
            <p:cNvSpPr/>
            <p:nvPr/>
          </p:nvSpPr>
          <p:spPr>
            <a:xfrm>
              <a:off x="0" y="5613721"/>
              <a:ext cx="12192000" cy="1244279"/>
            </a:xfrm>
            <a:prstGeom prst="rect">
              <a:avLst/>
            </a:prstGeom>
            <a:noFill/>
            <a:ln w="38100">
              <a:solidFill>
                <a:srgbClr val="18A9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902B7C30-9D51-4E7B-A4A2-F9D4C548C8A7}"/>
                </a:ext>
              </a:extLst>
            </p:cNvPr>
            <p:cNvSpPr/>
            <p:nvPr/>
          </p:nvSpPr>
          <p:spPr>
            <a:xfrm>
              <a:off x="0" y="5635468"/>
              <a:ext cx="6096000" cy="1222531"/>
            </a:xfrm>
            <a:prstGeom prst="rect">
              <a:avLst/>
            </a:prstGeom>
            <a:solidFill>
              <a:srgbClr val="18A98A"/>
            </a:solidFill>
            <a:ln>
              <a:solidFill>
                <a:srgbClr val="18A98A"/>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12" name="Picture 11" descr="Text&#10;&#10;Description automatically generated">
              <a:extLst>
                <a:ext uri="{FF2B5EF4-FFF2-40B4-BE49-F238E27FC236}">
                  <a16:creationId xmlns:a16="http://schemas.microsoft.com/office/drawing/2014/main" id="{A377840F-9F3B-4F39-AAFD-991F3BADF2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827" y="5752079"/>
              <a:ext cx="1368473" cy="967564"/>
            </a:xfrm>
            <a:prstGeom prst="rect">
              <a:avLst/>
            </a:prstGeom>
          </p:spPr>
        </p:pic>
        <p:sp>
          <p:nvSpPr>
            <p:cNvPr id="13" name="TextBox 12">
              <a:extLst>
                <a:ext uri="{FF2B5EF4-FFF2-40B4-BE49-F238E27FC236}">
                  <a16:creationId xmlns:a16="http://schemas.microsoft.com/office/drawing/2014/main" id="{12CE0F5D-0A28-47C1-8F4A-67AA3F0CC01D}"/>
                </a:ext>
              </a:extLst>
            </p:cNvPr>
            <p:cNvSpPr txBox="1"/>
            <p:nvPr/>
          </p:nvSpPr>
          <p:spPr>
            <a:xfrm>
              <a:off x="1687730" y="5990776"/>
              <a:ext cx="4343840" cy="461665"/>
            </a:xfrm>
            <a:prstGeom prst="rect">
              <a:avLst/>
            </a:prstGeom>
            <a:noFill/>
          </p:spPr>
          <p:txBody>
            <a:bodyPr wrap="square" rtlCol="0">
              <a:spAutoFit/>
            </a:bodyPr>
            <a:lstStyle/>
            <a:p>
              <a:pPr algn="ctr"/>
              <a:r>
                <a:rPr lang="en-GB" sz="2400" dirty="0">
                  <a:solidFill>
                    <a:schemeClr val="bg1"/>
                  </a:solidFill>
                  <a:latin typeface="Montserrat"/>
                  <a:ea typeface="Calibri" panose="020F0502020204030204" pitchFamily="34" charset="0"/>
                  <a:cs typeface="Times New Roman" panose="02020603050405020304" pitchFamily="18" charset="0"/>
                </a:rPr>
                <a:t>K</a:t>
              </a:r>
              <a:r>
                <a:rPr lang="en-GB" sz="2400" dirty="0">
                  <a:solidFill>
                    <a:schemeClr val="bg1"/>
                  </a:solidFill>
                  <a:effectLst/>
                  <a:latin typeface="Montserrat"/>
                  <a:ea typeface="Calibri" panose="020F0502020204030204" pitchFamily="34" charset="0"/>
                  <a:cs typeface="Times New Roman" panose="02020603050405020304" pitchFamily="18" charset="0"/>
                </a:rPr>
                <a:t>entResilienceHub.org.uk</a:t>
              </a:r>
              <a:endParaRPr lang="en-GB" sz="2400" dirty="0">
                <a:solidFill>
                  <a:schemeClr val="bg1"/>
                </a:solidFill>
                <a:latin typeface="Montserrat"/>
              </a:endParaRPr>
            </a:p>
          </p:txBody>
        </p:sp>
        <p:sp>
          <p:nvSpPr>
            <p:cNvPr id="14" name="TextBox 13">
              <a:extLst>
                <a:ext uri="{FF2B5EF4-FFF2-40B4-BE49-F238E27FC236}">
                  <a16:creationId xmlns:a16="http://schemas.microsoft.com/office/drawing/2014/main" id="{BE827CC5-169E-4D30-B9BF-F9523A001FF9}"/>
                </a:ext>
              </a:extLst>
            </p:cNvPr>
            <p:cNvSpPr txBox="1"/>
            <p:nvPr/>
          </p:nvSpPr>
          <p:spPr>
            <a:xfrm>
              <a:off x="6224861" y="5990775"/>
              <a:ext cx="4116317" cy="461665"/>
            </a:xfrm>
            <a:prstGeom prst="rect">
              <a:avLst/>
            </a:prstGeom>
            <a:noFill/>
          </p:spPr>
          <p:txBody>
            <a:bodyPr wrap="square" rtlCol="0">
              <a:spAutoFit/>
            </a:bodyPr>
            <a:lstStyle/>
            <a:p>
              <a:pPr algn="ctr"/>
              <a:r>
                <a:rPr lang="en-GB" sz="2400" dirty="0">
                  <a:latin typeface="Montserrat"/>
                  <a:ea typeface="Calibri" panose="020F0502020204030204" pitchFamily="34" charset="0"/>
                </a:rPr>
                <a:t>MoodSpark.org.uk</a:t>
              </a:r>
              <a:endParaRPr lang="en-GB" sz="2400" dirty="0">
                <a:latin typeface="Montserrat"/>
              </a:endParaRPr>
            </a:p>
          </p:txBody>
        </p:sp>
      </p:grpSp>
      <p:sp>
        <p:nvSpPr>
          <p:cNvPr id="15" name="Rectangle 14">
            <a:extLst>
              <a:ext uri="{FF2B5EF4-FFF2-40B4-BE49-F238E27FC236}">
                <a16:creationId xmlns:a16="http://schemas.microsoft.com/office/drawing/2014/main" id="{6AC34DE5-E9D2-4223-A27E-D3DD01A4E8B1}"/>
              </a:ext>
            </a:extLst>
          </p:cNvPr>
          <p:cNvSpPr/>
          <p:nvPr/>
        </p:nvSpPr>
        <p:spPr>
          <a:xfrm>
            <a:off x="39189" y="53513"/>
            <a:ext cx="12152811" cy="7379252"/>
          </a:xfrm>
          <a:prstGeom prst="rect">
            <a:avLst/>
          </a:prstGeom>
          <a:noFill/>
          <a:ln w="76200">
            <a:solidFill>
              <a:srgbClr val="18A9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6" name="Group 15">
            <a:extLst>
              <a:ext uri="{FF2B5EF4-FFF2-40B4-BE49-F238E27FC236}">
                <a16:creationId xmlns:a16="http://schemas.microsoft.com/office/drawing/2014/main" id="{9D3ABBBC-23C6-444E-BE8A-1369CC918466}"/>
              </a:ext>
            </a:extLst>
          </p:cNvPr>
          <p:cNvGrpSpPr/>
          <p:nvPr/>
        </p:nvGrpSpPr>
        <p:grpSpPr>
          <a:xfrm>
            <a:off x="-86361" y="-1088314"/>
            <a:ext cx="12622443" cy="4505906"/>
            <a:chOff x="-302413" y="-942090"/>
            <a:chExt cx="12622443" cy="4505906"/>
          </a:xfrm>
        </p:grpSpPr>
        <p:sp>
          <p:nvSpPr>
            <p:cNvPr id="17" name="Speech Bubble: Rectangle 16">
              <a:extLst>
                <a:ext uri="{FF2B5EF4-FFF2-40B4-BE49-F238E27FC236}">
                  <a16:creationId xmlns:a16="http://schemas.microsoft.com/office/drawing/2014/main" id="{2EC0B96D-408D-403C-902A-1D31D9BCDD94}"/>
                </a:ext>
              </a:extLst>
            </p:cNvPr>
            <p:cNvSpPr/>
            <p:nvPr/>
          </p:nvSpPr>
          <p:spPr>
            <a:xfrm>
              <a:off x="9071681" y="1151332"/>
              <a:ext cx="3237895" cy="1321149"/>
            </a:xfrm>
            <a:prstGeom prst="wedgeRectCallout">
              <a:avLst>
                <a:gd name="adj1" fmla="val 46591"/>
                <a:gd name="adj2" fmla="val 67691"/>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Speech Bubble: Oval 17">
              <a:extLst>
                <a:ext uri="{FF2B5EF4-FFF2-40B4-BE49-F238E27FC236}">
                  <a16:creationId xmlns:a16="http://schemas.microsoft.com/office/drawing/2014/main" id="{82102E89-D0F3-4465-9151-873F47AA810B}"/>
                </a:ext>
              </a:extLst>
            </p:cNvPr>
            <p:cNvSpPr/>
            <p:nvPr/>
          </p:nvSpPr>
          <p:spPr>
            <a:xfrm>
              <a:off x="7976075" y="-381846"/>
              <a:ext cx="3074375" cy="1965761"/>
            </a:xfrm>
            <a:prstGeom prst="wedgeEllipseCallout">
              <a:avLst>
                <a:gd name="adj1" fmla="val 22294"/>
                <a:gd name="adj2" fmla="val 70640"/>
              </a:avLst>
            </a:prstGeom>
            <a:solidFill>
              <a:srgbClr val="18A98A"/>
            </a:solidFill>
            <a:ln>
              <a:solidFill>
                <a:srgbClr val="18A9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Speech Bubble: Rectangle with Corners Rounded 18">
              <a:extLst>
                <a:ext uri="{FF2B5EF4-FFF2-40B4-BE49-F238E27FC236}">
                  <a16:creationId xmlns:a16="http://schemas.microsoft.com/office/drawing/2014/main" id="{1F972CAF-1A10-449D-AD89-FA76A9455089}"/>
                </a:ext>
              </a:extLst>
            </p:cNvPr>
            <p:cNvSpPr/>
            <p:nvPr/>
          </p:nvSpPr>
          <p:spPr>
            <a:xfrm>
              <a:off x="10024111" y="-237626"/>
              <a:ext cx="1794510" cy="1563037"/>
            </a:xfrm>
            <a:prstGeom prst="wedgeRoundRectCallout">
              <a:avLst/>
            </a:prstGeom>
            <a:solidFill>
              <a:srgbClr val="3171B7"/>
            </a:solidFill>
            <a:ln>
              <a:solidFill>
                <a:srgbClr val="3171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hought Bubble: Cloud 19">
              <a:extLst>
                <a:ext uri="{FF2B5EF4-FFF2-40B4-BE49-F238E27FC236}">
                  <a16:creationId xmlns:a16="http://schemas.microsoft.com/office/drawing/2014/main" id="{995254D4-A087-4AE1-843F-219E711BC40B}"/>
                </a:ext>
              </a:extLst>
            </p:cNvPr>
            <p:cNvSpPr/>
            <p:nvPr/>
          </p:nvSpPr>
          <p:spPr>
            <a:xfrm rot="1476884">
              <a:off x="10202251" y="2028901"/>
              <a:ext cx="2117779" cy="1534915"/>
            </a:xfrm>
            <a:prstGeom prst="cloudCallout">
              <a:avLst/>
            </a:prstGeom>
            <a:solidFill>
              <a:srgbClr val="1488CA"/>
            </a:solidFill>
            <a:ln>
              <a:solidFill>
                <a:srgbClr val="18A9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Speech Bubble: Oval 20">
              <a:extLst>
                <a:ext uri="{FF2B5EF4-FFF2-40B4-BE49-F238E27FC236}">
                  <a16:creationId xmlns:a16="http://schemas.microsoft.com/office/drawing/2014/main" id="{957C0545-3B01-48F9-8186-1B1F7BA7EC4E}"/>
                </a:ext>
              </a:extLst>
            </p:cNvPr>
            <p:cNvSpPr/>
            <p:nvPr/>
          </p:nvSpPr>
          <p:spPr>
            <a:xfrm>
              <a:off x="7548559" y="2065833"/>
              <a:ext cx="1794510" cy="1277720"/>
            </a:xfrm>
            <a:prstGeom prst="wedgeEllipseCallout">
              <a:avLst>
                <a:gd name="adj1" fmla="val 42224"/>
                <a:gd name="adj2" fmla="val 57133"/>
              </a:avLst>
            </a:prstGeom>
            <a:solidFill>
              <a:srgbClr val="18A98A"/>
            </a:solidFill>
            <a:ln>
              <a:solidFill>
                <a:srgbClr val="18A9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hought Bubble: Cloud 21">
              <a:extLst>
                <a:ext uri="{FF2B5EF4-FFF2-40B4-BE49-F238E27FC236}">
                  <a16:creationId xmlns:a16="http://schemas.microsoft.com/office/drawing/2014/main" id="{EB3878DE-186C-43D0-83B0-35E8C4AE1EED}"/>
                </a:ext>
              </a:extLst>
            </p:cNvPr>
            <p:cNvSpPr/>
            <p:nvPr/>
          </p:nvSpPr>
          <p:spPr>
            <a:xfrm>
              <a:off x="1779024" y="1580711"/>
              <a:ext cx="2281181" cy="1147463"/>
            </a:xfrm>
            <a:prstGeom prst="cloudCallout">
              <a:avLst>
                <a:gd name="adj1" fmla="val 4721"/>
                <a:gd name="adj2" fmla="val 68477"/>
              </a:avLst>
            </a:prstGeom>
            <a:solidFill>
              <a:srgbClr val="1488CA"/>
            </a:solidFill>
            <a:ln>
              <a:solidFill>
                <a:srgbClr val="1D9A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Speech Bubble: Rectangle 22">
              <a:extLst>
                <a:ext uri="{FF2B5EF4-FFF2-40B4-BE49-F238E27FC236}">
                  <a16:creationId xmlns:a16="http://schemas.microsoft.com/office/drawing/2014/main" id="{009045A2-0C6B-4CF8-89E8-50B752B4A60B}"/>
                </a:ext>
              </a:extLst>
            </p:cNvPr>
            <p:cNvSpPr/>
            <p:nvPr/>
          </p:nvSpPr>
          <p:spPr>
            <a:xfrm rot="20531057">
              <a:off x="-302413" y="742417"/>
              <a:ext cx="2520581" cy="1730066"/>
            </a:xfrm>
            <a:prstGeom prst="wedgeRectCallout">
              <a:avLst>
                <a:gd name="adj1" fmla="val 10552"/>
                <a:gd name="adj2" fmla="val 83195"/>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Speech Bubble: Rectangle with Corners Rounded 23">
              <a:extLst>
                <a:ext uri="{FF2B5EF4-FFF2-40B4-BE49-F238E27FC236}">
                  <a16:creationId xmlns:a16="http://schemas.microsoft.com/office/drawing/2014/main" id="{E1B85D7D-980E-44FA-8304-AB5FF0EF6B6D}"/>
                </a:ext>
              </a:extLst>
            </p:cNvPr>
            <p:cNvSpPr/>
            <p:nvPr/>
          </p:nvSpPr>
          <p:spPr>
            <a:xfrm>
              <a:off x="2065141" y="219999"/>
              <a:ext cx="1794510" cy="1563037"/>
            </a:xfrm>
            <a:prstGeom prst="wedgeRoundRectCallout">
              <a:avLst>
                <a:gd name="adj1" fmla="val -71788"/>
                <a:gd name="adj2" fmla="val 90288"/>
                <a:gd name="adj3" fmla="val 16667"/>
              </a:avLst>
            </a:prstGeom>
            <a:solidFill>
              <a:srgbClr val="3171B7"/>
            </a:solidFill>
            <a:ln>
              <a:solidFill>
                <a:srgbClr val="3171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Speech Bubble: Rectangle with Corners Rounded 24">
              <a:extLst>
                <a:ext uri="{FF2B5EF4-FFF2-40B4-BE49-F238E27FC236}">
                  <a16:creationId xmlns:a16="http://schemas.microsoft.com/office/drawing/2014/main" id="{34933808-BAA8-406F-8FB8-08B1E161505D}"/>
                </a:ext>
              </a:extLst>
            </p:cNvPr>
            <p:cNvSpPr/>
            <p:nvPr/>
          </p:nvSpPr>
          <p:spPr>
            <a:xfrm rot="21107619">
              <a:off x="4163532" y="1345504"/>
              <a:ext cx="1794510" cy="1563037"/>
            </a:xfrm>
            <a:prstGeom prst="wedgeRoundRectCallout">
              <a:avLst>
                <a:gd name="adj1" fmla="val 101960"/>
                <a:gd name="adj2" fmla="val 124945"/>
                <a:gd name="adj3" fmla="val 16667"/>
              </a:avLst>
            </a:prstGeom>
            <a:solidFill>
              <a:srgbClr val="3171B7"/>
            </a:solidFill>
            <a:ln>
              <a:solidFill>
                <a:srgbClr val="3171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Speech Bubble: Rectangle with Corners Rounded 25">
              <a:extLst>
                <a:ext uri="{FF2B5EF4-FFF2-40B4-BE49-F238E27FC236}">
                  <a16:creationId xmlns:a16="http://schemas.microsoft.com/office/drawing/2014/main" id="{CF8DE1B0-EBD5-4431-B5E9-91B8011679DA}"/>
                </a:ext>
              </a:extLst>
            </p:cNvPr>
            <p:cNvSpPr/>
            <p:nvPr/>
          </p:nvSpPr>
          <p:spPr>
            <a:xfrm rot="1471521">
              <a:off x="7385765" y="493145"/>
              <a:ext cx="1794510" cy="1563037"/>
            </a:xfrm>
            <a:prstGeom prst="wedgeRoundRectCallout">
              <a:avLst>
                <a:gd name="adj1" fmla="val -33572"/>
                <a:gd name="adj2" fmla="val 66888"/>
                <a:gd name="adj3" fmla="val 16667"/>
              </a:avLst>
            </a:prstGeom>
            <a:solidFill>
              <a:srgbClr val="3171B7"/>
            </a:solidFill>
            <a:ln>
              <a:solidFill>
                <a:srgbClr val="3171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Speech Bubble: Oval 26">
              <a:extLst>
                <a:ext uri="{FF2B5EF4-FFF2-40B4-BE49-F238E27FC236}">
                  <a16:creationId xmlns:a16="http://schemas.microsoft.com/office/drawing/2014/main" id="{94423428-383C-4ACB-AE3A-4B8584B9A7AF}"/>
                </a:ext>
              </a:extLst>
            </p:cNvPr>
            <p:cNvSpPr/>
            <p:nvPr/>
          </p:nvSpPr>
          <p:spPr>
            <a:xfrm>
              <a:off x="3133606" y="1080399"/>
              <a:ext cx="1794510" cy="1277720"/>
            </a:xfrm>
            <a:prstGeom prst="wedgeEllipseCallout">
              <a:avLst/>
            </a:prstGeom>
            <a:solidFill>
              <a:srgbClr val="18A98A"/>
            </a:solidFill>
            <a:ln>
              <a:solidFill>
                <a:srgbClr val="18A9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Speech Bubble: Oval 27">
              <a:extLst>
                <a:ext uri="{FF2B5EF4-FFF2-40B4-BE49-F238E27FC236}">
                  <a16:creationId xmlns:a16="http://schemas.microsoft.com/office/drawing/2014/main" id="{35D8D339-1F04-474F-9615-EEA31B920A95}"/>
                </a:ext>
              </a:extLst>
            </p:cNvPr>
            <p:cNvSpPr/>
            <p:nvPr/>
          </p:nvSpPr>
          <p:spPr>
            <a:xfrm>
              <a:off x="-171209" y="-204150"/>
              <a:ext cx="1794510" cy="1277720"/>
            </a:xfrm>
            <a:prstGeom prst="wedgeEllipseCallout">
              <a:avLst>
                <a:gd name="adj1" fmla="val -21470"/>
                <a:gd name="adj2" fmla="val 65184"/>
              </a:avLst>
            </a:prstGeom>
            <a:solidFill>
              <a:srgbClr val="18A98A"/>
            </a:solidFill>
            <a:ln>
              <a:solidFill>
                <a:srgbClr val="18A9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Speech Bubble: Rectangle 28">
              <a:extLst>
                <a:ext uri="{FF2B5EF4-FFF2-40B4-BE49-F238E27FC236}">
                  <a16:creationId xmlns:a16="http://schemas.microsoft.com/office/drawing/2014/main" id="{2EF5B999-4EF9-43E9-A6B4-064AC7ED85DA}"/>
                </a:ext>
              </a:extLst>
            </p:cNvPr>
            <p:cNvSpPr/>
            <p:nvPr/>
          </p:nvSpPr>
          <p:spPr>
            <a:xfrm>
              <a:off x="4636590" y="558828"/>
              <a:ext cx="2637801" cy="1647164"/>
            </a:xfrm>
            <a:prstGeom prst="wedgeRectCallout">
              <a:avLst>
                <a:gd name="adj1" fmla="val 13832"/>
                <a:gd name="adj2" fmla="val 67357"/>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Speech Bubble: Rectangle 29">
              <a:extLst>
                <a:ext uri="{FF2B5EF4-FFF2-40B4-BE49-F238E27FC236}">
                  <a16:creationId xmlns:a16="http://schemas.microsoft.com/office/drawing/2014/main" id="{8427611A-DCB2-4E18-AC4F-F4DBCA2F2C09}"/>
                </a:ext>
              </a:extLst>
            </p:cNvPr>
            <p:cNvSpPr/>
            <p:nvPr/>
          </p:nvSpPr>
          <p:spPr>
            <a:xfrm>
              <a:off x="3164064" y="-275986"/>
              <a:ext cx="1611025" cy="991970"/>
            </a:xfrm>
            <a:prstGeom prst="wedgeRectCallout">
              <a:avLst>
                <a:gd name="adj1" fmla="val -27218"/>
                <a:gd name="adj2" fmla="val 76327"/>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Thought Bubble: Cloud 30">
              <a:extLst>
                <a:ext uri="{FF2B5EF4-FFF2-40B4-BE49-F238E27FC236}">
                  <a16:creationId xmlns:a16="http://schemas.microsoft.com/office/drawing/2014/main" id="{D5F2F511-0DD8-4D5D-8224-FC8E500E5EFD}"/>
                </a:ext>
              </a:extLst>
            </p:cNvPr>
            <p:cNvSpPr/>
            <p:nvPr/>
          </p:nvSpPr>
          <p:spPr>
            <a:xfrm>
              <a:off x="3957376" y="-323875"/>
              <a:ext cx="3031909" cy="1741110"/>
            </a:xfrm>
            <a:prstGeom prst="cloudCallout">
              <a:avLst/>
            </a:prstGeom>
            <a:solidFill>
              <a:srgbClr val="1488CA"/>
            </a:solidFill>
            <a:ln>
              <a:solidFill>
                <a:srgbClr val="18A9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Thought Bubble: Cloud 31">
              <a:extLst>
                <a:ext uri="{FF2B5EF4-FFF2-40B4-BE49-F238E27FC236}">
                  <a16:creationId xmlns:a16="http://schemas.microsoft.com/office/drawing/2014/main" id="{82D7A106-A5D3-49F6-A2C6-C55A41967DE0}"/>
                </a:ext>
              </a:extLst>
            </p:cNvPr>
            <p:cNvSpPr/>
            <p:nvPr/>
          </p:nvSpPr>
          <p:spPr>
            <a:xfrm>
              <a:off x="1097035" y="-942090"/>
              <a:ext cx="2412667" cy="1715653"/>
            </a:xfrm>
            <a:prstGeom prst="cloudCallout">
              <a:avLst>
                <a:gd name="adj1" fmla="val 20383"/>
                <a:gd name="adj2" fmla="val 58503"/>
              </a:avLst>
            </a:prstGeom>
            <a:solidFill>
              <a:srgbClr val="1D9AA8"/>
            </a:solidFill>
            <a:ln>
              <a:solidFill>
                <a:srgbClr val="1488C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Thought Bubble: Cloud 32">
              <a:extLst>
                <a:ext uri="{FF2B5EF4-FFF2-40B4-BE49-F238E27FC236}">
                  <a16:creationId xmlns:a16="http://schemas.microsoft.com/office/drawing/2014/main" id="{778175CB-134E-407D-890C-A2F31F6138FF}"/>
                </a:ext>
              </a:extLst>
            </p:cNvPr>
            <p:cNvSpPr/>
            <p:nvPr/>
          </p:nvSpPr>
          <p:spPr>
            <a:xfrm>
              <a:off x="6305010" y="-193321"/>
              <a:ext cx="2281181" cy="1147463"/>
            </a:xfrm>
            <a:prstGeom prst="cloudCallout">
              <a:avLst>
                <a:gd name="adj1" fmla="val 4721"/>
                <a:gd name="adj2" fmla="val 68477"/>
              </a:avLst>
            </a:prstGeom>
            <a:solidFill>
              <a:srgbClr val="1D9AA8"/>
            </a:solidFill>
            <a:ln>
              <a:solidFill>
                <a:srgbClr val="1488C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97182226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CEEE7045-FC9C-4E03-88E1-80EC1E36C486}"/>
              </a:ext>
            </a:extLst>
          </p:cNvPr>
          <p:cNvSpPr/>
          <p:nvPr/>
        </p:nvSpPr>
        <p:spPr>
          <a:xfrm>
            <a:off x="6084230" y="-24856"/>
            <a:ext cx="6096000" cy="5613722"/>
          </a:xfrm>
          <a:prstGeom prst="rect">
            <a:avLst/>
          </a:prstGeom>
          <a:solidFill>
            <a:srgbClr val="18A98A"/>
          </a:solidFill>
          <a:ln>
            <a:solidFill>
              <a:srgbClr val="18A9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A4BFD2BF-778A-4A8E-8EA5-07373C746959}"/>
              </a:ext>
            </a:extLst>
          </p:cNvPr>
          <p:cNvSpPr>
            <a:spLocks noGrp="1"/>
          </p:cNvSpPr>
          <p:nvPr>
            <p:ph type="title"/>
          </p:nvPr>
        </p:nvSpPr>
        <p:spPr>
          <a:xfrm>
            <a:off x="457199" y="287967"/>
            <a:ext cx="5355771" cy="1325563"/>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D697194-1375-40C9-B964-28E944BD65F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7F96CECA-BB89-40EF-9B9C-CA3C618F98CA}"/>
              </a:ext>
            </a:extLst>
          </p:cNvPr>
          <p:cNvSpPr>
            <a:spLocks noGrp="1"/>
          </p:cNvSpPr>
          <p:nvPr>
            <p:ph sz="half" idx="2"/>
          </p:nvPr>
        </p:nvSpPr>
        <p:spPr>
          <a:xfrm>
            <a:off x="6675119" y="239331"/>
            <a:ext cx="518160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98E0A279-A32B-4C23-B752-AE7C88A83636}"/>
              </a:ext>
            </a:extLst>
          </p:cNvPr>
          <p:cNvSpPr>
            <a:spLocks noGrp="1"/>
          </p:cNvSpPr>
          <p:nvPr>
            <p:ph type="dt" sz="half" idx="10"/>
          </p:nvPr>
        </p:nvSpPr>
        <p:spPr/>
        <p:txBody>
          <a:bodyPr/>
          <a:lstStyle/>
          <a:p>
            <a:fld id="{1F854307-F045-45AE-89B5-1F29195B54CC}" type="datetimeFigureOut">
              <a:rPr lang="en-GB" smtClean="0"/>
              <a:t>29/11/2021</a:t>
            </a:fld>
            <a:endParaRPr lang="en-GB"/>
          </a:p>
        </p:txBody>
      </p:sp>
      <p:sp>
        <p:nvSpPr>
          <p:cNvPr id="6" name="Footer Placeholder 5">
            <a:extLst>
              <a:ext uri="{FF2B5EF4-FFF2-40B4-BE49-F238E27FC236}">
                <a16:creationId xmlns:a16="http://schemas.microsoft.com/office/drawing/2014/main" id="{1905915E-C473-4B64-8167-0BB024C4586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691D7DE-3AC1-4D81-B907-9AC81F854948}"/>
              </a:ext>
            </a:extLst>
          </p:cNvPr>
          <p:cNvSpPr>
            <a:spLocks noGrp="1"/>
          </p:cNvSpPr>
          <p:nvPr>
            <p:ph type="sldNum" sz="quarter" idx="12"/>
          </p:nvPr>
        </p:nvSpPr>
        <p:spPr/>
        <p:txBody>
          <a:bodyPr/>
          <a:lstStyle/>
          <a:p>
            <a:fld id="{97650465-7EFE-45DF-A49D-F30A61B3C080}" type="slidenum">
              <a:rPr lang="en-GB" smtClean="0"/>
              <a:t>‹#›</a:t>
            </a:fld>
            <a:endParaRPr lang="en-GB"/>
          </a:p>
        </p:txBody>
      </p:sp>
      <p:grpSp>
        <p:nvGrpSpPr>
          <p:cNvPr id="8" name="Group 7">
            <a:extLst>
              <a:ext uri="{FF2B5EF4-FFF2-40B4-BE49-F238E27FC236}">
                <a16:creationId xmlns:a16="http://schemas.microsoft.com/office/drawing/2014/main" id="{7B372730-6D36-4A15-B733-BC01F6F6ADD6}"/>
              </a:ext>
            </a:extLst>
          </p:cNvPr>
          <p:cNvGrpSpPr/>
          <p:nvPr/>
        </p:nvGrpSpPr>
        <p:grpSpPr>
          <a:xfrm>
            <a:off x="0" y="5601929"/>
            <a:ext cx="12192000" cy="1244279"/>
            <a:chOff x="0" y="5613721"/>
            <a:chExt cx="12192000" cy="1244279"/>
          </a:xfrm>
        </p:grpSpPr>
        <p:pic>
          <p:nvPicPr>
            <p:cNvPr id="9" name="Picture 8" descr="Logo&#10;&#10;Description automatically generated">
              <a:extLst>
                <a:ext uri="{FF2B5EF4-FFF2-40B4-BE49-F238E27FC236}">
                  <a16:creationId xmlns:a16="http://schemas.microsoft.com/office/drawing/2014/main" id="{1B8A17A0-0ADA-4A0F-9E61-6AD1BB4104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29330" y="5712077"/>
              <a:ext cx="1595995" cy="1091139"/>
            </a:xfrm>
            <a:prstGeom prst="rect">
              <a:avLst/>
            </a:prstGeom>
          </p:spPr>
        </p:pic>
        <p:sp>
          <p:nvSpPr>
            <p:cNvPr id="10" name="Rectangle 9">
              <a:extLst>
                <a:ext uri="{FF2B5EF4-FFF2-40B4-BE49-F238E27FC236}">
                  <a16:creationId xmlns:a16="http://schemas.microsoft.com/office/drawing/2014/main" id="{18C92D13-D359-4C4A-866F-9F8BD6F757E0}"/>
                </a:ext>
              </a:extLst>
            </p:cNvPr>
            <p:cNvSpPr/>
            <p:nvPr/>
          </p:nvSpPr>
          <p:spPr>
            <a:xfrm>
              <a:off x="0" y="5613721"/>
              <a:ext cx="12192000" cy="1244279"/>
            </a:xfrm>
            <a:prstGeom prst="rect">
              <a:avLst/>
            </a:prstGeom>
            <a:noFill/>
            <a:ln w="38100">
              <a:solidFill>
                <a:srgbClr val="18A9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902B7C30-9D51-4E7B-A4A2-F9D4C548C8A7}"/>
                </a:ext>
              </a:extLst>
            </p:cNvPr>
            <p:cNvSpPr/>
            <p:nvPr/>
          </p:nvSpPr>
          <p:spPr>
            <a:xfrm>
              <a:off x="0" y="5635468"/>
              <a:ext cx="6096000" cy="1222531"/>
            </a:xfrm>
            <a:prstGeom prst="rect">
              <a:avLst/>
            </a:prstGeom>
            <a:solidFill>
              <a:srgbClr val="18A98A"/>
            </a:solidFill>
            <a:ln>
              <a:solidFill>
                <a:srgbClr val="18A98A"/>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12" name="Picture 11" descr="Text&#10;&#10;Description automatically generated">
              <a:extLst>
                <a:ext uri="{FF2B5EF4-FFF2-40B4-BE49-F238E27FC236}">
                  <a16:creationId xmlns:a16="http://schemas.microsoft.com/office/drawing/2014/main" id="{A377840F-9F3B-4F39-AAFD-991F3BADF2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827" y="5752079"/>
              <a:ext cx="1368473" cy="967564"/>
            </a:xfrm>
            <a:prstGeom prst="rect">
              <a:avLst/>
            </a:prstGeom>
          </p:spPr>
        </p:pic>
        <p:sp>
          <p:nvSpPr>
            <p:cNvPr id="13" name="TextBox 12">
              <a:extLst>
                <a:ext uri="{FF2B5EF4-FFF2-40B4-BE49-F238E27FC236}">
                  <a16:creationId xmlns:a16="http://schemas.microsoft.com/office/drawing/2014/main" id="{12CE0F5D-0A28-47C1-8F4A-67AA3F0CC01D}"/>
                </a:ext>
              </a:extLst>
            </p:cNvPr>
            <p:cNvSpPr txBox="1"/>
            <p:nvPr/>
          </p:nvSpPr>
          <p:spPr>
            <a:xfrm>
              <a:off x="1687730" y="5990776"/>
              <a:ext cx="4343840" cy="461665"/>
            </a:xfrm>
            <a:prstGeom prst="rect">
              <a:avLst/>
            </a:prstGeom>
            <a:noFill/>
          </p:spPr>
          <p:txBody>
            <a:bodyPr wrap="square" rtlCol="0">
              <a:spAutoFit/>
            </a:bodyPr>
            <a:lstStyle/>
            <a:p>
              <a:pPr algn="ctr"/>
              <a:r>
                <a:rPr lang="en-GB" sz="2400" dirty="0">
                  <a:solidFill>
                    <a:schemeClr val="bg1"/>
                  </a:solidFill>
                  <a:latin typeface="Montserrat"/>
                  <a:ea typeface="Calibri" panose="020F0502020204030204" pitchFamily="34" charset="0"/>
                  <a:cs typeface="Times New Roman" panose="02020603050405020304" pitchFamily="18" charset="0"/>
                </a:rPr>
                <a:t>K</a:t>
              </a:r>
              <a:r>
                <a:rPr lang="en-GB" sz="2400" dirty="0">
                  <a:solidFill>
                    <a:schemeClr val="bg1"/>
                  </a:solidFill>
                  <a:effectLst/>
                  <a:latin typeface="Montserrat"/>
                  <a:ea typeface="Calibri" panose="020F0502020204030204" pitchFamily="34" charset="0"/>
                  <a:cs typeface="Times New Roman" panose="02020603050405020304" pitchFamily="18" charset="0"/>
                </a:rPr>
                <a:t>entResilienceHub.org.uk</a:t>
              </a:r>
              <a:endParaRPr lang="en-GB" sz="2400" dirty="0">
                <a:solidFill>
                  <a:schemeClr val="bg1"/>
                </a:solidFill>
                <a:latin typeface="Montserrat"/>
              </a:endParaRPr>
            </a:p>
          </p:txBody>
        </p:sp>
        <p:sp>
          <p:nvSpPr>
            <p:cNvPr id="14" name="TextBox 13">
              <a:extLst>
                <a:ext uri="{FF2B5EF4-FFF2-40B4-BE49-F238E27FC236}">
                  <a16:creationId xmlns:a16="http://schemas.microsoft.com/office/drawing/2014/main" id="{BE827CC5-169E-4D30-B9BF-F9523A001FF9}"/>
                </a:ext>
              </a:extLst>
            </p:cNvPr>
            <p:cNvSpPr txBox="1"/>
            <p:nvPr/>
          </p:nvSpPr>
          <p:spPr>
            <a:xfrm>
              <a:off x="6224861" y="5990775"/>
              <a:ext cx="4116317" cy="461665"/>
            </a:xfrm>
            <a:prstGeom prst="rect">
              <a:avLst/>
            </a:prstGeom>
            <a:noFill/>
          </p:spPr>
          <p:txBody>
            <a:bodyPr wrap="square" rtlCol="0">
              <a:spAutoFit/>
            </a:bodyPr>
            <a:lstStyle/>
            <a:p>
              <a:pPr algn="ctr"/>
              <a:r>
                <a:rPr lang="en-GB" sz="2400" dirty="0">
                  <a:latin typeface="Montserrat"/>
                  <a:ea typeface="Calibri" panose="020F0502020204030204" pitchFamily="34" charset="0"/>
                </a:rPr>
                <a:t>MoodSpark.org.uk</a:t>
              </a:r>
              <a:endParaRPr lang="en-GB" sz="2400" dirty="0">
                <a:latin typeface="Montserrat"/>
              </a:endParaRPr>
            </a:p>
          </p:txBody>
        </p:sp>
      </p:grpSp>
      <p:sp>
        <p:nvSpPr>
          <p:cNvPr id="16" name="Rectangle 15">
            <a:extLst>
              <a:ext uri="{FF2B5EF4-FFF2-40B4-BE49-F238E27FC236}">
                <a16:creationId xmlns:a16="http://schemas.microsoft.com/office/drawing/2014/main" id="{3A0F3100-44A0-43BF-AD1D-6D6FE5B65E80}"/>
              </a:ext>
            </a:extLst>
          </p:cNvPr>
          <p:cNvSpPr/>
          <p:nvPr/>
        </p:nvSpPr>
        <p:spPr>
          <a:xfrm>
            <a:off x="39189" y="53513"/>
            <a:ext cx="12152811" cy="7379252"/>
          </a:xfrm>
          <a:prstGeom prst="rect">
            <a:avLst/>
          </a:prstGeom>
          <a:noFill/>
          <a:ln w="76200">
            <a:solidFill>
              <a:srgbClr val="18A9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8494895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A1379-0FB9-4076-AA36-C4FE2D569753}"/>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706E613-97D4-4B73-B0A6-1724B20E5A8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07AD9F1-79AF-4EB2-9B2E-3FCB38653F8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92B4C6E-EBBC-4361-A673-6B5202F4657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1851784-BA56-4F19-9099-5BB8AAAE737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B1492570-1520-478F-80AB-A5604605451C}"/>
              </a:ext>
            </a:extLst>
          </p:cNvPr>
          <p:cNvSpPr>
            <a:spLocks noGrp="1"/>
          </p:cNvSpPr>
          <p:nvPr>
            <p:ph type="dt" sz="half" idx="10"/>
          </p:nvPr>
        </p:nvSpPr>
        <p:spPr/>
        <p:txBody>
          <a:bodyPr/>
          <a:lstStyle/>
          <a:p>
            <a:fld id="{1F854307-F045-45AE-89B5-1F29195B54CC}" type="datetimeFigureOut">
              <a:rPr lang="en-GB" smtClean="0"/>
              <a:t>29/11/2021</a:t>
            </a:fld>
            <a:endParaRPr lang="en-GB"/>
          </a:p>
        </p:txBody>
      </p:sp>
      <p:sp>
        <p:nvSpPr>
          <p:cNvPr id="8" name="Footer Placeholder 7">
            <a:extLst>
              <a:ext uri="{FF2B5EF4-FFF2-40B4-BE49-F238E27FC236}">
                <a16:creationId xmlns:a16="http://schemas.microsoft.com/office/drawing/2014/main" id="{F0ADD274-70C3-4952-9562-713EC615A886}"/>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CE57C943-E0D8-4532-B85F-03B853DCF9EC}"/>
              </a:ext>
            </a:extLst>
          </p:cNvPr>
          <p:cNvSpPr>
            <a:spLocks noGrp="1"/>
          </p:cNvSpPr>
          <p:nvPr>
            <p:ph type="sldNum" sz="quarter" idx="12"/>
          </p:nvPr>
        </p:nvSpPr>
        <p:spPr/>
        <p:txBody>
          <a:bodyPr/>
          <a:lstStyle/>
          <a:p>
            <a:fld id="{97650465-7EFE-45DF-A49D-F30A61B3C080}" type="slidenum">
              <a:rPr lang="en-GB" smtClean="0"/>
              <a:t>‹#›</a:t>
            </a:fld>
            <a:endParaRPr lang="en-GB"/>
          </a:p>
        </p:txBody>
      </p:sp>
      <p:grpSp>
        <p:nvGrpSpPr>
          <p:cNvPr id="10" name="Group 9">
            <a:extLst>
              <a:ext uri="{FF2B5EF4-FFF2-40B4-BE49-F238E27FC236}">
                <a16:creationId xmlns:a16="http://schemas.microsoft.com/office/drawing/2014/main" id="{590D1730-87FB-41C2-A66E-FE3463130A50}"/>
              </a:ext>
            </a:extLst>
          </p:cNvPr>
          <p:cNvGrpSpPr/>
          <p:nvPr/>
        </p:nvGrpSpPr>
        <p:grpSpPr>
          <a:xfrm>
            <a:off x="-5120" y="5620115"/>
            <a:ext cx="12192000" cy="1244279"/>
            <a:chOff x="0" y="5613721"/>
            <a:chExt cx="12192000" cy="1244279"/>
          </a:xfrm>
        </p:grpSpPr>
        <p:sp>
          <p:nvSpPr>
            <p:cNvPr id="11" name="Rectangle 10">
              <a:extLst>
                <a:ext uri="{FF2B5EF4-FFF2-40B4-BE49-F238E27FC236}">
                  <a16:creationId xmlns:a16="http://schemas.microsoft.com/office/drawing/2014/main" id="{0227AFC7-F567-4677-9932-F00468B1C4C0}"/>
                </a:ext>
              </a:extLst>
            </p:cNvPr>
            <p:cNvSpPr/>
            <p:nvPr/>
          </p:nvSpPr>
          <p:spPr>
            <a:xfrm>
              <a:off x="0" y="5613721"/>
              <a:ext cx="12192000" cy="1244279"/>
            </a:xfrm>
            <a:prstGeom prst="rect">
              <a:avLst/>
            </a:prstGeom>
            <a:ln>
              <a:solidFill>
                <a:srgbClr val="1D1D1B"/>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12" name="Rectangle 11">
              <a:extLst>
                <a:ext uri="{FF2B5EF4-FFF2-40B4-BE49-F238E27FC236}">
                  <a16:creationId xmlns:a16="http://schemas.microsoft.com/office/drawing/2014/main" id="{72E245AE-AD57-43CE-ABBB-DFE508C59A47}"/>
                </a:ext>
              </a:extLst>
            </p:cNvPr>
            <p:cNvSpPr/>
            <p:nvPr/>
          </p:nvSpPr>
          <p:spPr>
            <a:xfrm>
              <a:off x="0" y="5635468"/>
              <a:ext cx="6096000" cy="1222531"/>
            </a:xfrm>
            <a:prstGeom prst="rect">
              <a:avLst/>
            </a:prstGeom>
            <a:solidFill>
              <a:srgbClr val="1D1D1B"/>
            </a:solidFill>
            <a:ln>
              <a:solidFill>
                <a:srgbClr val="1D1D1B"/>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13" name="Picture 12" descr="Text&#10;&#10;Description automatically generated">
              <a:extLst>
                <a:ext uri="{FF2B5EF4-FFF2-40B4-BE49-F238E27FC236}">
                  <a16:creationId xmlns:a16="http://schemas.microsoft.com/office/drawing/2014/main" id="{2ECE7D59-78CA-455F-89C4-E0A09A64AD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827" y="5765142"/>
              <a:ext cx="1368473" cy="967564"/>
            </a:xfrm>
            <a:prstGeom prst="rect">
              <a:avLst/>
            </a:prstGeom>
          </p:spPr>
        </p:pic>
        <p:sp>
          <p:nvSpPr>
            <p:cNvPr id="14" name="TextBox 13">
              <a:extLst>
                <a:ext uri="{FF2B5EF4-FFF2-40B4-BE49-F238E27FC236}">
                  <a16:creationId xmlns:a16="http://schemas.microsoft.com/office/drawing/2014/main" id="{06328A37-99CE-43AB-8C87-107505AC4772}"/>
                </a:ext>
              </a:extLst>
            </p:cNvPr>
            <p:cNvSpPr txBox="1"/>
            <p:nvPr/>
          </p:nvSpPr>
          <p:spPr>
            <a:xfrm>
              <a:off x="1687730" y="6003839"/>
              <a:ext cx="4343840" cy="461665"/>
            </a:xfrm>
            <a:prstGeom prst="rect">
              <a:avLst/>
            </a:prstGeom>
            <a:noFill/>
          </p:spPr>
          <p:txBody>
            <a:bodyPr wrap="square" rtlCol="0">
              <a:spAutoFit/>
            </a:bodyPr>
            <a:lstStyle/>
            <a:p>
              <a:pPr algn="ctr"/>
              <a:r>
                <a:rPr lang="en-GB" sz="2400" dirty="0">
                  <a:solidFill>
                    <a:schemeClr val="bg1"/>
                  </a:solidFill>
                  <a:latin typeface="Montserrat"/>
                  <a:ea typeface="Calibri" panose="020F0502020204030204" pitchFamily="34" charset="0"/>
                  <a:cs typeface="Times New Roman" panose="02020603050405020304" pitchFamily="18" charset="0"/>
                </a:rPr>
                <a:t>K</a:t>
              </a:r>
              <a:r>
                <a:rPr lang="en-GB" sz="2400" dirty="0">
                  <a:solidFill>
                    <a:schemeClr val="bg1"/>
                  </a:solidFill>
                  <a:effectLst/>
                  <a:latin typeface="Montserrat"/>
                  <a:ea typeface="Calibri" panose="020F0502020204030204" pitchFamily="34" charset="0"/>
                  <a:cs typeface="Times New Roman" panose="02020603050405020304" pitchFamily="18" charset="0"/>
                </a:rPr>
                <a:t>entResilienceHub.org.uk</a:t>
              </a:r>
              <a:endParaRPr lang="en-GB" sz="2400" dirty="0">
                <a:solidFill>
                  <a:schemeClr val="bg1"/>
                </a:solidFill>
                <a:latin typeface="Montserrat"/>
              </a:endParaRPr>
            </a:p>
          </p:txBody>
        </p:sp>
        <p:sp>
          <p:nvSpPr>
            <p:cNvPr id="15" name="TextBox 14">
              <a:extLst>
                <a:ext uri="{FF2B5EF4-FFF2-40B4-BE49-F238E27FC236}">
                  <a16:creationId xmlns:a16="http://schemas.microsoft.com/office/drawing/2014/main" id="{0369432F-DCA2-4091-882E-E2BF0BC32570}"/>
                </a:ext>
              </a:extLst>
            </p:cNvPr>
            <p:cNvSpPr txBox="1"/>
            <p:nvPr/>
          </p:nvSpPr>
          <p:spPr>
            <a:xfrm>
              <a:off x="6224861" y="6003838"/>
              <a:ext cx="4116317" cy="461665"/>
            </a:xfrm>
            <a:prstGeom prst="rect">
              <a:avLst/>
            </a:prstGeom>
            <a:noFill/>
          </p:spPr>
          <p:txBody>
            <a:bodyPr wrap="square" rtlCol="0">
              <a:spAutoFit/>
            </a:bodyPr>
            <a:lstStyle/>
            <a:p>
              <a:pPr algn="ctr"/>
              <a:r>
                <a:rPr lang="en-GB" sz="2400" dirty="0">
                  <a:latin typeface="Montserrat"/>
                  <a:ea typeface="Calibri" panose="020F0502020204030204" pitchFamily="34" charset="0"/>
                </a:rPr>
                <a:t>MoodSpark.org.uk</a:t>
              </a:r>
              <a:endParaRPr lang="en-GB" sz="2400" dirty="0">
                <a:latin typeface="Montserrat"/>
              </a:endParaRPr>
            </a:p>
          </p:txBody>
        </p:sp>
        <p:pic>
          <p:nvPicPr>
            <p:cNvPr id="16" name="Picture 2" descr="Image preview">
              <a:extLst>
                <a:ext uri="{FF2B5EF4-FFF2-40B4-BE49-F238E27FC236}">
                  <a16:creationId xmlns:a16="http://schemas.microsoft.com/office/drawing/2014/main" id="{D4DF910F-5DFF-47B7-B1AA-B0D0B2CAC7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91359" y="5707101"/>
              <a:ext cx="1617144" cy="1105390"/>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Rectangle 16">
            <a:extLst>
              <a:ext uri="{FF2B5EF4-FFF2-40B4-BE49-F238E27FC236}">
                <a16:creationId xmlns:a16="http://schemas.microsoft.com/office/drawing/2014/main" id="{54444491-0AEB-46C1-BDFD-E3C44687ACA3}"/>
              </a:ext>
            </a:extLst>
          </p:cNvPr>
          <p:cNvSpPr/>
          <p:nvPr/>
        </p:nvSpPr>
        <p:spPr>
          <a:xfrm>
            <a:off x="39189" y="53513"/>
            <a:ext cx="12152811" cy="7379252"/>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9803291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2_Comparison">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07AD9F1-79AF-4EB2-9B2E-3FCB38653F87}"/>
              </a:ext>
            </a:extLst>
          </p:cNvPr>
          <p:cNvSpPr>
            <a:spLocks noGrp="1"/>
          </p:cNvSpPr>
          <p:nvPr>
            <p:ph sz="half" idx="2"/>
          </p:nvPr>
        </p:nvSpPr>
        <p:spPr>
          <a:xfrm>
            <a:off x="838200" y="3402374"/>
            <a:ext cx="10836397" cy="20924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B1492570-1520-478F-80AB-A5604605451C}"/>
              </a:ext>
            </a:extLst>
          </p:cNvPr>
          <p:cNvSpPr>
            <a:spLocks noGrp="1"/>
          </p:cNvSpPr>
          <p:nvPr>
            <p:ph type="dt" sz="half" idx="10"/>
          </p:nvPr>
        </p:nvSpPr>
        <p:spPr/>
        <p:txBody>
          <a:bodyPr/>
          <a:lstStyle/>
          <a:p>
            <a:fld id="{1F854307-F045-45AE-89B5-1F29195B54CC}" type="datetimeFigureOut">
              <a:rPr lang="en-GB" smtClean="0"/>
              <a:t>29/11/2021</a:t>
            </a:fld>
            <a:endParaRPr lang="en-GB"/>
          </a:p>
        </p:txBody>
      </p:sp>
      <p:sp>
        <p:nvSpPr>
          <p:cNvPr id="8" name="Footer Placeholder 7">
            <a:extLst>
              <a:ext uri="{FF2B5EF4-FFF2-40B4-BE49-F238E27FC236}">
                <a16:creationId xmlns:a16="http://schemas.microsoft.com/office/drawing/2014/main" id="{F0ADD274-70C3-4952-9562-713EC615A886}"/>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CE57C943-E0D8-4532-B85F-03B853DCF9EC}"/>
              </a:ext>
            </a:extLst>
          </p:cNvPr>
          <p:cNvSpPr>
            <a:spLocks noGrp="1"/>
          </p:cNvSpPr>
          <p:nvPr>
            <p:ph type="sldNum" sz="quarter" idx="12"/>
          </p:nvPr>
        </p:nvSpPr>
        <p:spPr/>
        <p:txBody>
          <a:bodyPr/>
          <a:lstStyle/>
          <a:p>
            <a:fld id="{97650465-7EFE-45DF-A49D-F30A61B3C080}" type="slidenum">
              <a:rPr lang="en-GB" smtClean="0"/>
              <a:t>‹#›</a:t>
            </a:fld>
            <a:endParaRPr lang="en-GB"/>
          </a:p>
        </p:txBody>
      </p:sp>
      <p:grpSp>
        <p:nvGrpSpPr>
          <p:cNvPr id="10" name="Group 9">
            <a:extLst>
              <a:ext uri="{FF2B5EF4-FFF2-40B4-BE49-F238E27FC236}">
                <a16:creationId xmlns:a16="http://schemas.microsoft.com/office/drawing/2014/main" id="{590D1730-87FB-41C2-A66E-FE3463130A50}"/>
              </a:ext>
            </a:extLst>
          </p:cNvPr>
          <p:cNvGrpSpPr/>
          <p:nvPr/>
        </p:nvGrpSpPr>
        <p:grpSpPr>
          <a:xfrm>
            <a:off x="-5120" y="5620115"/>
            <a:ext cx="12192000" cy="1244279"/>
            <a:chOff x="0" y="5613721"/>
            <a:chExt cx="12192000" cy="1244279"/>
          </a:xfrm>
        </p:grpSpPr>
        <p:sp>
          <p:nvSpPr>
            <p:cNvPr id="11" name="Rectangle 10">
              <a:extLst>
                <a:ext uri="{FF2B5EF4-FFF2-40B4-BE49-F238E27FC236}">
                  <a16:creationId xmlns:a16="http://schemas.microsoft.com/office/drawing/2014/main" id="{0227AFC7-F567-4677-9932-F00468B1C4C0}"/>
                </a:ext>
              </a:extLst>
            </p:cNvPr>
            <p:cNvSpPr/>
            <p:nvPr/>
          </p:nvSpPr>
          <p:spPr>
            <a:xfrm>
              <a:off x="0" y="5613721"/>
              <a:ext cx="12192000" cy="1244279"/>
            </a:xfrm>
            <a:prstGeom prst="rect">
              <a:avLst/>
            </a:prstGeom>
            <a:ln>
              <a:solidFill>
                <a:srgbClr val="1D1D1B"/>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12" name="Rectangle 11">
              <a:extLst>
                <a:ext uri="{FF2B5EF4-FFF2-40B4-BE49-F238E27FC236}">
                  <a16:creationId xmlns:a16="http://schemas.microsoft.com/office/drawing/2014/main" id="{72E245AE-AD57-43CE-ABBB-DFE508C59A47}"/>
                </a:ext>
              </a:extLst>
            </p:cNvPr>
            <p:cNvSpPr/>
            <p:nvPr/>
          </p:nvSpPr>
          <p:spPr>
            <a:xfrm>
              <a:off x="0" y="5635468"/>
              <a:ext cx="6096000" cy="1222531"/>
            </a:xfrm>
            <a:prstGeom prst="rect">
              <a:avLst/>
            </a:prstGeom>
            <a:solidFill>
              <a:srgbClr val="1D1D1B"/>
            </a:solidFill>
            <a:ln>
              <a:solidFill>
                <a:srgbClr val="1D1D1B"/>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13" name="Picture 12" descr="Text&#10;&#10;Description automatically generated">
              <a:extLst>
                <a:ext uri="{FF2B5EF4-FFF2-40B4-BE49-F238E27FC236}">
                  <a16:creationId xmlns:a16="http://schemas.microsoft.com/office/drawing/2014/main" id="{2ECE7D59-78CA-455F-89C4-E0A09A64AD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827" y="5765142"/>
              <a:ext cx="1368473" cy="967564"/>
            </a:xfrm>
            <a:prstGeom prst="rect">
              <a:avLst/>
            </a:prstGeom>
          </p:spPr>
        </p:pic>
        <p:sp>
          <p:nvSpPr>
            <p:cNvPr id="14" name="TextBox 13">
              <a:extLst>
                <a:ext uri="{FF2B5EF4-FFF2-40B4-BE49-F238E27FC236}">
                  <a16:creationId xmlns:a16="http://schemas.microsoft.com/office/drawing/2014/main" id="{06328A37-99CE-43AB-8C87-107505AC4772}"/>
                </a:ext>
              </a:extLst>
            </p:cNvPr>
            <p:cNvSpPr txBox="1"/>
            <p:nvPr/>
          </p:nvSpPr>
          <p:spPr>
            <a:xfrm>
              <a:off x="1687730" y="6003839"/>
              <a:ext cx="4343840" cy="461665"/>
            </a:xfrm>
            <a:prstGeom prst="rect">
              <a:avLst/>
            </a:prstGeom>
            <a:noFill/>
          </p:spPr>
          <p:txBody>
            <a:bodyPr wrap="square" rtlCol="0">
              <a:spAutoFit/>
            </a:bodyPr>
            <a:lstStyle/>
            <a:p>
              <a:pPr algn="ctr"/>
              <a:r>
                <a:rPr lang="en-GB" sz="2400" dirty="0">
                  <a:solidFill>
                    <a:schemeClr val="bg1"/>
                  </a:solidFill>
                  <a:latin typeface="Montserrat"/>
                  <a:ea typeface="Calibri" panose="020F0502020204030204" pitchFamily="34" charset="0"/>
                  <a:cs typeface="Times New Roman" panose="02020603050405020304" pitchFamily="18" charset="0"/>
                </a:rPr>
                <a:t>K</a:t>
              </a:r>
              <a:r>
                <a:rPr lang="en-GB" sz="2400" dirty="0">
                  <a:solidFill>
                    <a:schemeClr val="bg1"/>
                  </a:solidFill>
                  <a:effectLst/>
                  <a:latin typeface="Montserrat"/>
                  <a:ea typeface="Calibri" panose="020F0502020204030204" pitchFamily="34" charset="0"/>
                  <a:cs typeface="Times New Roman" panose="02020603050405020304" pitchFamily="18" charset="0"/>
                </a:rPr>
                <a:t>entResilienceHub.org.uk</a:t>
              </a:r>
              <a:endParaRPr lang="en-GB" sz="2400" dirty="0">
                <a:solidFill>
                  <a:schemeClr val="bg1"/>
                </a:solidFill>
                <a:latin typeface="Montserrat"/>
              </a:endParaRPr>
            </a:p>
          </p:txBody>
        </p:sp>
        <p:sp>
          <p:nvSpPr>
            <p:cNvPr id="15" name="TextBox 14">
              <a:extLst>
                <a:ext uri="{FF2B5EF4-FFF2-40B4-BE49-F238E27FC236}">
                  <a16:creationId xmlns:a16="http://schemas.microsoft.com/office/drawing/2014/main" id="{0369432F-DCA2-4091-882E-E2BF0BC32570}"/>
                </a:ext>
              </a:extLst>
            </p:cNvPr>
            <p:cNvSpPr txBox="1"/>
            <p:nvPr/>
          </p:nvSpPr>
          <p:spPr>
            <a:xfrm>
              <a:off x="6224861" y="6003838"/>
              <a:ext cx="4116317" cy="461665"/>
            </a:xfrm>
            <a:prstGeom prst="rect">
              <a:avLst/>
            </a:prstGeom>
            <a:noFill/>
          </p:spPr>
          <p:txBody>
            <a:bodyPr wrap="square" rtlCol="0">
              <a:spAutoFit/>
            </a:bodyPr>
            <a:lstStyle/>
            <a:p>
              <a:pPr algn="ctr"/>
              <a:r>
                <a:rPr lang="en-GB" sz="2400" dirty="0">
                  <a:latin typeface="Montserrat"/>
                  <a:ea typeface="Calibri" panose="020F0502020204030204" pitchFamily="34" charset="0"/>
                </a:rPr>
                <a:t>MoodSpark.org.uk</a:t>
              </a:r>
              <a:endParaRPr lang="en-GB" sz="2400" dirty="0">
                <a:latin typeface="Montserrat"/>
              </a:endParaRPr>
            </a:p>
          </p:txBody>
        </p:sp>
        <p:pic>
          <p:nvPicPr>
            <p:cNvPr id="16" name="Picture 2" descr="Image preview">
              <a:extLst>
                <a:ext uri="{FF2B5EF4-FFF2-40B4-BE49-F238E27FC236}">
                  <a16:creationId xmlns:a16="http://schemas.microsoft.com/office/drawing/2014/main" id="{D4DF910F-5DFF-47B7-B1AA-B0D0B2CAC7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91359" y="5707101"/>
              <a:ext cx="1617144" cy="1105390"/>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Rectangle 16">
            <a:extLst>
              <a:ext uri="{FF2B5EF4-FFF2-40B4-BE49-F238E27FC236}">
                <a16:creationId xmlns:a16="http://schemas.microsoft.com/office/drawing/2014/main" id="{54444491-0AEB-46C1-BDFD-E3C44687ACA3}"/>
              </a:ext>
            </a:extLst>
          </p:cNvPr>
          <p:cNvSpPr/>
          <p:nvPr/>
        </p:nvSpPr>
        <p:spPr>
          <a:xfrm>
            <a:off x="39189" y="53513"/>
            <a:ext cx="12152811" cy="7379252"/>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8" name="Group 17">
            <a:extLst>
              <a:ext uri="{FF2B5EF4-FFF2-40B4-BE49-F238E27FC236}">
                <a16:creationId xmlns:a16="http://schemas.microsoft.com/office/drawing/2014/main" id="{E076ABC9-3837-4EF5-A761-C265ABB03A5E}"/>
              </a:ext>
            </a:extLst>
          </p:cNvPr>
          <p:cNvGrpSpPr/>
          <p:nvPr/>
        </p:nvGrpSpPr>
        <p:grpSpPr>
          <a:xfrm>
            <a:off x="-302413" y="-942090"/>
            <a:ext cx="12622443" cy="4505906"/>
            <a:chOff x="-302413" y="-942090"/>
            <a:chExt cx="12622443" cy="4505906"/>
          </a:xfrm>
        </p:grpSpPr>
        <p:sp>
          <p:nvSpPr>
            <p:cNvPr id="19" name="Speech Bubble: Rectangle 18">
              <a:extLst>
                <a:ext uri="{FF2B5EF4-FFF2-40B4-BE49-F238E27FC236}">
                  <a16:creationId xmlns:a16="http://schemas.microsoft.com/office/drawing/2014/main" id="{A0705F12-94EA-498F-9A5A-7D51BED4BDE5}"/>
                </a:ext>
              </a:extLst>
            </p:cNvPr>
            <p:cNvSpPr/>
            <p:nvPr/>
          </p:nvSpPr>
          <p:spPr>
            <a:xfrm>
              <a:off x="9071681" y="1151332"/>
              <a:ext cx="3237895" cy="1321149"/>
            </a:xfrm>
            <a:prstGeom prst="wedgeRectCallout">
              <a:avLst>
                <a:gd name="adj1" fmla="val 46591"/>
                <a:gd name="adj2" fmla="val 67691"/>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Speech Bubble: Oval 19">
              <a:extLst>
                <a:ext uri="{FF2B5EF4-FFF2-40B4-BE49-F238E27FC236}">
                  <a16:creationId xmlns:a16="http://schemas.microsoft.com/office/drawing/2014/main" id="{F8C460AA-4D5D-4896-B879-0AC3F896BD54}"/>
                </a:ext>
              </a:extLst>
            </p:cNvPr>
            <p:cNvSpPr/>
            <p:nvPr/>
          </p:nvSpPr>
          <p:spPr>
            <a:xfrm>
              <a:off x="7976075" y="-381846"/>
              <a:ext cx="3074375" cy="1965761"/>
            </a:xfrm>
            <a:prstGeom prst="wedgeEllipseCallout">
              <a:avLst>
                <a:gd name="adj1" fmla="val 22294"/>
                <a:gd name="adj2" fmla="val 70640"/>
              </a:avLst>
            </a:prstGeom>
            <a:solidFill>
              <a:srgbClr val="18A98A"/>
            </a:solidFill>
            <a:ln>
              <a:solidFill>
                <a:srgbClr val="18A9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Speech Bubble: Rectangle with Corners Rounded 20">
              <a:extLst>
                <a:ext uri="{FF2B5EF4-FFF2-40B4-BE49-F238E27FC236}">
                  <a16:creationId xmlns:a16="http://schemas.microsoft.com/office/drawing/2014/main" id="{21AE2598-1A42-498C-96F6-19DA7E943A5F}"/>
                </a:ext>
              </a:extLst>
            </p:cNvPr>
            <p:cNvSpPr/>
            <p:nvPr/>
          </p:nvSpPr>
          <p:spPr>
            <a:xfrm>
              <a:off x="10024111" y="-237626"/>
              <a:ext cx="1794510" cy="1563037"/>
            </a:xfrm>
            <a:prstGeom prst="wedgeRoundRectCallout">
              <a:avLst/>
            </a:prstGeom>
            <a:solidFill>
              <a:srgbClr val="3171B7"/>
            </a:solidFill>
            <a:ln>
              <a:solidFill>
                <a:srgbClr val="3171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hought Bubble: Cloud 21">
              <a:extLst>
                <a:ext uri="{FF2B5EF4-FFF2-40B4-BE49-F238E27FC236}">
                  <a16:creationId xmlns:a16="http://schemas.microsoft.com/office/drawing/2014/main" id="{69FD1897-BE37-49A5-BD1C-D63FDB4FB937}"/>
                </a:ext>
              </a:extLst>
            </p:cNvPr>
            <p:cNvSpPr/>
            <p:nvPr/>
          </p:nvSpPr>
          <p:spPr>
            <a:xfrm rot="1476884">
              <a:off x="10202251" y="2028901"/>
              <a:ext cx="2117779" cy="1534915"/>
            </a:xfrm>
            <a:prstGeom prst="cloudCallout">
              <a:avLst/>
            </a:prstGeom>
            <a:solidFill>
              <a:srgbClr val="1488CA"/>
            </a:solidFill>
            <a:ln>
              <a:solidFill>
                <a:srgbClr val="18A9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Speech Bubble: Oval 22">
              <a:extLst>
                <a:ext uri="{FF2B5EF4-FFF2-40B4-BE49-F238E27FC236}">
                  <a16:creationId xmlns:a16="http://schemas.microsoft.com/office/drawing/2014/main" id="{E43C48CA-2D2D-4860-A1E9-316C6A6A13FC}"/>
                </a:ext>
              </a:extLst>
            </p:cNvPr>
            <p:cNvSpPr/>
            <p:nvPr/>
          </p:nvSpPr>
          <p:spPr>
            <a:xfrm>
              <a:off x="7548559" y="2065833"/>
              <a:ext cx="1794510" cy="1277720"/>
            </a:xfrm>
            <a:prstGeom prst="wedgeEllipseCallout">
              <a:avLst>
                <a:gd name="adj1" fmla="val 42224"/>
                <a:gd name="adj2" fmla="val 57133"/>
              </a:avLst>
            </a:prstGeom>
            <a:solidFill>
              <a:srgbClr val="18A98A"/>
            </a:solidFill>
            <a:ln>
              <a:solidFill>
                <a:srgbClr val="18A9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hought Bubble: Cloud 23">
              <a:extLst>
                <a:ext uri="{FF2B5EF4-FFF2-40B4-BE49-F238E27FC236}">
                  <a16:creationId xmlns:a16="http://schemas.microsoft.com/office/drawing/2014/main" id="{38751C3E-0727-4740-8253-EBF308785CF7}"/>
                </a:ext>
              </a:extLst>
            </p:cNvPr>
            <p:cNvSpPr/>
            <p:nvPr/>
          </p:nvSpPr>
          <p:spPr>
            <a:xfrm>
              <a:off x="1779024" y="1580711"/>
              <a:ext cx="2281181" cy="1147463"/>
            </a:xfrm>
            <a:prstGeom prst="cloudCallout">
              <a:avLst>
                <a:gd name="adj1" fmla="val 4721"/>
                <a:gd name="adj2" fmla="val 68477"/>
              </a:avLst>
            </a:prstGeom>
            <a:solidFill>
              <a:srgbClr val="1488CA"/>
            </a:solidFill>
            <a:ln>
              <a:solidFill>
                <a:srgbClr val="1D9A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Speech Bubble: Rectangle 24">
              <a:extLst>
                <a:ext uri="{FF2B5EF4-FFF2-40B4-BE49-F238E27FC236}">
                  <a16:creationId xmlns:a16="http://schemas.microsoft.com/office/drawing/2014/main" id="{6FE03D55-BD28-4A5D-804E-9DC0C05519F3}"/>
                </a:ext>
              </a:extLst>
            </p:cNvPr>
            <p:cNvSpPr/>
            <p:nvPr/>
          </p:nvSpPr>
          <p:spPr>
            <a:xfrm rot="20531057">
              <a:off x="-302413" y="742417"/>
              <a:ext cx="2520581" cy="1730066"/>
            </a:xfrm>
            <a:prstGeom prst="wedgeRectCallout">
              <a:avLst>
                <a:gd name="adj1" fmla="val 10552"/>
                <a:gd name="adj2" fmla="val 83195"/>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Speech Bubble: Rectangle with Corners Rounded 25">
              <a:extLst>
                <a:ext uri="{FF2B5EF4-FFF2-40B4-BE49-F238E27FC236}">
                  <a16:creationId xmlns:a16="http://schemas.microsoft.com/office/drawing/2014/main" id="{1928C83A-78E9-442D-AE0C-8936C40E98D2}"/>
                </a:ext>
              </a:extLst>
            </p:cNvPr>
            <p:cNvSpPr/>
            <p:nvPr/>
          </p:nvSpPr>
          <p:spPr>
            <a:xfrm>
              <a:off x="2065141" y="219999"/>
              <a:ext cx="1794510" cy="1563037"/>
            </a:xfrm>
            <a:prstGeom prst="wedgeRoundRectCallout">
              <a:avLst>
                <a:gd name="adj1" fmla="val -71788"/>
                <a:gd name="adj2" fmla="val 90288"/>
                <a:gd name="adj3" fmla="val 16667"/>
              </a:avLst>
            </a:prstGeom>
            <a:solidFill>
              <a:srgbClr val="3171B7"/>
            </a:solidFill>
            <a:ln>
              <a:solidFill>
                <a:srgbClr val="3171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Speech Bubble: Rectangle with Corners Rounded 26">
              <a:extLst>
                <a:ext uri="{FF2B5EF4-FFF2-40B4-BE49-F238E27FC236}">
                  <a16:creationId xmlns:a16="http://schemas.microsoft.com/office/drawing/2014/main" id="{3CDD3950-6A8B-443B-B0AC-54C6A5D15E10}"/>
                </a:ext>
              </a:extLst>
            </p:cNvPr>
            <p:cNvSpPr/>
            <p:nvPr/>
          </p:nvSpPr>
          <p:spPr>
            <a:xfrm rot="21107619">
              <a:off x="4163532" y="1345504"/>
              <a:ext cx="1794510" cy="1563037"/>
            </a:xfrm>
            <a:prstGeom prst="wedgeRoundRectCallout">
              <a:avLst>
                <a:gd name="adj1" fmla="val 101960"/>
                <a:gd name="adj2" fmla="val 124945"/>
                <a:gd name="adj3" fmla="val 16667"/>
              </a:avLst>
            </a:prstGeom>
            <a:solidFill>
              <a:srgbClr val="3171B7"/>
            </a:solidFill>
            <a:ln>
              <a:solidFill>
                <a:srgbClr val="3171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Speech Bubble: Rectangle with Corners Rounded 27">
              <a:extLst>
                <a:ext uri="{FF2B5EF4-FFF2-40B4-BE49-F238E27FC236}">
                  <a16:creationId xmlns:a16="http://schemas.microsoft.com/office/drawing/2014/main" id="{75250DA6-B3DC-4B6A-999D-620492DEC3ED}"/>
                </a:ext>
              </a:extLst>
            </p:cNvPr>
            <p:cNvSpPr/>
            <p:nvPr/>
          </p:nvSpPr>
          <p:spPr>
            <a:xfrm rot="1471521">
              <a:off x="7385765" y="493145"/>
              <a:ext cx="1794510" cy="1563037"/>
            </a:xfrm>
            <a:prstGeom prst="wedgeRoundRectCallout">
              <a:avLst>
                <a:gd name="adj1" fmla="val -33572"/>
                <a:gd name="adj2" fmla="val 66888"/>
                <a:gd name="adj3" fmla="val 16667"/>
              </a:avLst>
            </a:prstGeom>
            <a:solidFill>
              <a:srgbClr val="3171B7"/>
            </a:solidFill>
            <a:ln>
              <a:solidFill>
                <a:srgbClr val="3171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Speech Bubble: Oval 28">
              <a:extLst>
                <a:ext uri="{FF2B5EF4-FFF2-40B4-BE49-F238E27FC236}">
                  <a16:creationId xmlns:a16="http://schemas.microsoft.com/office/drawing/2014/main" id="{D09C6799-A0B1-4945-BAE6-963325373064}"/>
                </a:ext>
              </a:extLst>
            </p:cNvPr>
            <p:cNvSpPr/>
            <p:nvPr/>
          </p:nvSpPr>
          <p:spPr>
            <a:xfrm>
              <a:off x="3133606" y="1080399"/>
              <a:ext cx="1794510" cy="1277720"/>
            </a:xfrm>
            <a:prstGeom prst="wedgeEllipseCallout">
              <a:avLst/>
            </a:prstGeom>
            <a:solidFill>
              <a:srgbClr val="18A98A"/>
            </a:solidFill>
            <a:ln>
              <a:solidFill>
                <a:srgbClr val="18A9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Speech Bubble: Oval 29">
              <a:extLst>
                <a:ext uri="{FF2B5EF4-FFF2-40B4-BE49-F238E27FC236}">
                  <a16:creationId xmlns:a16="http://schemas.microsoft.com/office/drawing/2014/main" id="{6C878254-1C92-4A26-8858-67006AF90E0E}"/>
                </a:ext>
              </a:extLst>
            </p:cNvPr>
            <p:cNvSpPr/>
            <p:nvPr/>
          </p:nvSpPr>
          <p:spPr>
            <a:xfrm>
              <a:off x="-171209" y="-204150"/>
              <a:ext cx="1794510" cy="1277720"/>
            </a:xfrm>
            <a:prstGeom prst="wedgeEllipseCallout">
              <a:avLst>
                <a:gd name="adj1" fmla="val -21470"/>
                <a:gd name="adj2" fmla="val 65184"/>
              </a:avLst>
            </a:prstGeom>
            <a:solidFill>
              <a:srgbClr val="18A98A"/>
            </a:solidFill>
            <a:ln>
              <a:solidFill>
                <a:srgbClr val="18A9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Speech Bubble: Rectangle 30">
              <a:extLst>
                <a:ext uri="{FF2B5EF4-FFF2-40B4-BE49-F238E27FC236}">
                  <a16:creationId xmlns:a16="http://schemas.microsoft.com/office/drawing/2014/main" id="{4A349A52-0E44-46A9-A31B-5661CEE6CC49}"/>
                </a:ext>
              </a:extLst>
            </p:cNvPr>
            <p:cNvSpPr/>
            <p:nvPr/>
          </p:nvSpPr>
          <p:spPr>
            <a:xfrm>
              <a:off x="4636590" y="558828"/>
              <a:ext cx="2637801" cy="1647164"/>
            </a:xfrm>
            <a:prstGeom prst="wedgeRectCallout">
              <a:avLst>
                <a:gd name="adj1" fmla="val 13832"/>
                <a:gd name="adj2" fmla="val 67357"/>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Speech Bubble: Rectangle 31">
              <a:extLst>
                <a:ext uri="{FF2B5EF4-FFF2-40B4-BE49-F238E27FC236}">
                  <a16:creationId xmlns:a16="http://schemas.microsoft.com/office/drawing/2014/main" id="{C6EF307A-40D1-44EE-935C-671AEB05842B}"/>
                </a:ext>
              </a:extLst>
            </p:cNvPr>
            <p:cNvSpPr/>
            <p:nvPr/>
          </p:nvSpPr>
          <p:spPr>
            <a:xfrm>
              <a:off x="3164064" y="-275986"/>
              <a:ext cx="1611025" cy="991970"/>
            </a:xfrm>
            <a:prstGeom prst="wedgeRectCallout">
              <a:avLst>
                <a:gd name="adj1" fmla="val -27218"/>
                <a:gd name="adj2" fmla="val 76327"/>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Thought Bubble: Cloud 32">
              <a:extLst>
                <a:ext uri="{FF2B5EF4-FFF2-40B4-BE49-F238E27FC236}">
                  <a16:creationId xmlns:a16="http://schemas.microsoft.com/office/drawing/2014/main" id="{F14F527B-4005-46FC-B1D5-034A760B530E}"/>
                </a:ext>
              </a:extLst>
            </p:cNvPr>
            <p:cNvSpPr/>
            <p:nvPr/>
          </p:nvSpPr>
          <p:spPr>
            <a:xfrm>
              <a:off x="3957376" y="-323875"/>
              <a:ext cx="3031909" cy="1741110"/>
            </a:xfrm>
            <a:prstGeom prst="cloudCallout">
              <a:avLst/>
            </a:prstGeom>
            <a:solidFill>
              <a:srgbClr val="1488CA"/>
            </a:solidFill>
            <a:ln>
              <a:solidFill>
                <a:srgbClr val="18A9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Thought Bubble: Cloud 33">
              <a:extLst>
                <a:ext uri="{FF2B5EF4-FFF2-40B4-BE49-F238E27FC236}">
                  <a16:creationId xmlns:a16="http://schemas.microsoft.com/office/drawing/2014/main" id="{F73BC9C1-DB19-4CAA-A659-C43A20FEBE4B}"/>
                </a:ext>
              </a:extLst>
            </p:cNvPr>
            <p:cNvSpPr/>
            <p:nvPr/>
          </p:nvSpPr>
          <p:spPr>
            <a:xfrm>
              <a:off x="1097035" y="-942090"/>
              <a:ext cx="2412667" cy="1715653"/>
            </a:xfrm>
            <a:prstGeom prst="cloudCallout">
              <a:avLst>
                <a:gd name="adj1" fmla="val 20383"/>
                <a:gd name="adj2" fmla="val 58503"/>
              </a:avLst>
            </a:prstGeom>
            <a:solidFill>
              <a:srgbClr val="1D9AA8"/>
            </a:solidFill>
            <a:ln>
              <a:solidFill>
                <a:srgbClr val="1488C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Thought Bubble: Cloud 34">
              <a:extLst>
                <a:ext uri="{FF2B5EF4-FFF2-40B4-BE49-F238E27FC236}">
                  <a16:creationId xmlns:a16="http://schemas.microsoft.com/office/drawing/2014/main" id="{4BFE4A49-259B-40FB-BDF2-E1EB26CBC709}"/>
                </a:ext>
              </a:extLst>
            </p:cNvPr>
            <p:cNvSpPr/>
            <p:nvPr/>
          </p:nvSpPr>
          <p:spPr>
            <a:xfrm>
              <a:off x="6305010" y="-193321"/>
              <a:ext cx="2281181" cy="1147463"/>
            </a:xfrm>
            <a:prstGeom prst="cloudCallout">
              <a:avLst>
                <a:gd name="adj1" fmla="val 4721"/>
                <a:gd name="adj2" fmla="val 68477"/>
              </a:avLst>
            </a:prstGeom>
            <a:solidFill>
              <a:srgbClr val="1D9AA8"/>
            </a:solidFill>
            <a:ln>
              <a:solidFill>
                <a:srgbClr val="1488C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98370222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1_Comparison">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91A56EB-073A-4B04-B8A3-FA364D91023C}"/>
              </a:ext>
            </a:extLst>
          </p:cNvPr>
          <p:cNvSpPr/>
          <p:nvPr/>
        </p:nvSpPr>
        <p:spPr>
          <a:xfrm>
            <a:off x="6090880" y="6685"/>
            <a:ext cx="6096000" cy="559635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9E5A1379-0FB9-4076-AA36-C4FE2D569753}"/>
              </a:ext>
            </a:extLst>
          </p:cNvPr>
          <p:cNvSpPr>
            <a:spLocks noGrp="1"/>
          </p:cNvSpPr>
          <p:nvPr>
            <p:ph type="title"/>
          </p:nvPr>
        </p:nvSpPr>
        <p:spPr>
          <a:xfrm>
            <a:off x="839788" y="352062"/>
            <a:ext cx="5157787"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706E613-97D4-4B73-B0A6-1724B20E5A8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07AD9F1-79AF-4EB2-9B2E-3FCB38653F8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Content Placeholder 5">
            <a:extLst>
              <a:ext uri="{FF2B5EF4-FFF2-40B4-BE49-F238E27FC236}">
                <a16:creationId xmlns:a16="http://schemas.microsoft.com/office/drawing/2014/main" id="{51851784-BA56-4F19-9099-5BB8AAAE7372}"/>
              </a:ext>
            </a:extLst>
          </p:cNvPr>
          <p:cNvSpPr>
            <a:spLocks noGrp="1"/>
          </p:cNvSpPr>
          <p:nvPr>
            <p:ph sz="quarter" idx="4"/>
          </p:nvPr>
        </p:nvSpPr>
        <p:spPr>
          <a:xfrm>
            <a:off x="6681652" y="662781"/>
            <a:ext cx="5183188" cy="368458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B1492570-1520-478F-80AB-A5604605451C}"/>
              </a:ext>
            </a:extLst>
          </p:cNvPr>
          <p:cNvSpPr>
            <a:spLocks noGrp="1"/>
          </p:cNvSpPr>
          <p:nvPr>
            <p:ph type="dt" sz="half" idx="10"/>
          </p:nvPr>
        </p:nvSpPr>
        <p:spPr/>
        <p:txBody>
          <a:bodyPr/>
          <a:lstStyle/>
          <a:p>
            <a:fld id="{1F854307-F045-45AE-89B5-1F29195B54CC}" type="datetimeFigureOut">
              <a:rPr lang="en-GB" smtClean="0"/>
              <a:t>29/11/2021</a:t>
            </a:fld>
            <a:endParaRPr lang="en-GB"/>
          </a:p>
        </p:txBody>
      </p:sp>
      <p:sp>
        <p:nvSpPr>
          <p:cNvPr id="8" name="Footer Placeholder 7">
            <a:extLst>
              <a:ext uri="{FF2B5EF4-FFF2-40B4-BE49-F238E27FC236}">
                <a16:creationId xmlns:a16="http://schemas.microsoft.com/office/drawing/2014/main" id="{F0ADD274-70C3-4952-9562-713EC615A886}"/>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CE57C943-E0D8-4532-B85F-03B853DCF9EC}"/>
              </a:ext>
            </a:extLst>
          </p:cNvPr>
          <p:cNvSpPr>
            <a:spLocks noGrp="1"/>
          </p:cNvSpPr>
          <p:nvPr>
            <p:ph type="sldNum" sz="quarter" idx="12"/>
          </p:nvPr>
        </p:nvSpPr>
        <p:spPr/>
        <p:txBody>
          <a:bodyPr/>
          <a:lstStyle/>
          <a:p>
            <a:fld id="{97650465-7EFE-45DF-A49D-F30A61B3C080}" type="slidenum">
              <a:rPr lang="en-GB" smtClean="0"/>
              <a:t>‹#›</a:t>
            </a:fld>
            <a:endParaRPr lang="en-GB"/>
          </a:p>
        </p:txBody>
      </p:sp>
      <p:sp>
        <p:nvSpPr>
          <p:cNvPr id="11" name="Rectangle 10">
            <a:extLst>
              <a:ext uri="{FF2B5EF4-FFF2-40B4-BE49-F238E27FC236}">
                <a16:creationId xmlns:a16="http://schemas.microsoft.com/office/drawing/2014/main" id="{0227AFC7-F567-4677-9932-F00468B1C4C0}"/>
              </a:ext>
            </a:extLst>
          </p:cNvPr>
          <p:cNvSpPr/>
          <p:nvPr/>
        </p:nvSpPr>
        <p:spPr>
          <a:xfrm>
            <a:off x="-5120" y="5620115"/>
            <a:ext cx="12192000" cy="1244279"/>
          </a:xfrm>
          <a:prstGeom prst="rect">
            <a:avLst/>
          </a:prstGeom>
          <a:ln>
            <a:solidFill>
              <a:srgbClr val="1D1D1B"/>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12" name="Rectangle 11">
            <a:extLst>
              <a:ext uri="{FF2B5EF4-FFF2-40B4-BE49-F238E27FC236}">
                <a16:creationId xmlns:a16="http://schemas.microsoft.com/office/drawing/2014/main" id="{72E245AE-AD57-43CE-ABBB-DFE508C59A47}"/>
              </a:ext>
            </a:extLst>
          </p:cNvPr>
          <p:cNvSpPr/>
          <p:nvPr/>
        </p:nvSpPr>
        <p:spPr>
          <a:xfrm>
            <a:off x="-5120" y="5641862"/>
            <a:ext cx="6096000" cy="1222531"/>
          </a:xfrm>
          <a:prstGeom prst="rect">
            <a:avLst/>
          </a:prstGeom>
          <a:solidFill>
            <a:srgbClr val="1D1D1B"/>
          </a:solidFill>
          <a:ln>
            <a:solidFill>
              <a:srgbClr val="1D1D1B"/>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13" name="Picture 12" descr="Text&#10;&#10;Description automatically generated">
            <a:extLst>
              <a:ext uri="{FF2B5EF4-FFF2-40B4-BE49-F238E27FC236}">
                <a16:creationId xmlns:a16="http://schemas.microsoft.com/office/drawing/2014/main" id="{2ECE7D59-78CA-455F-89C4-E0A09A64AD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9707" y="5771536"/>
            <a:ext cx="1368473" cy="967564"/>
          </a:xfrm>
          <a:prstGeom prst="rect">
            <a:avLst/>
          </a:prstGeom>
        </p:spPr>
      </p:pic>
      <p:sp>
        <p:nvSpPr>
          <p:cNvPr id="14" name="TextBox 13">
            <a:extLst>
              <a:ext uri="{FF2B5EF4-FFF2-40B4-BE49-F238E27FC236}">
                <a16:creationId xmlns:a16="http://schemas.microsoft.com/office/drawing/2014/main" id="{06328A37-99CE-43AB-8C87-107505AC4772}"/>
              </a:ext>
            </a:extLst>
          </p:cNvPr>
          <p:cNvSpPr txBox="1"/>
          <p:nvPr/>
        </p:nvSpPr>
        <p:spPr>
          <a:xfrm>
            <a:off x="1682610" y="6010233"/>
            <a:ext cx="4343840" cy="461665"/>
          </a:xfrm>
          <a:prstGeom prst="rect">
            <a:avLst/>
          </a:prstGeom>
          <a:noFill/>
        </p:spPr>
        <p:txBody>
          <a:bodyPr wrap="square" rtlCol="0">
            <a:spAutoFit/>
          </a:bodyPr>
          <a:lstStyle/>
          <a:p>
            <a:pPr algn="ctr"/>
            <a:r>
              <a:rPr lang="en-GB" sz="2400" dirty="0">
                <a:solidFill>
                  <a:schemeClr val="bg1"/>
                </a:solidFill>
                <a:latin typeface="Montserrat"/>
                <a:ea typeface="Calibri" panose="020F0502020204030204" pitchFamily="34" charset="0"/>
                <a:cs typeface="Times New Roman" panose="02020603050405020304" pitchFamily="18" charset="0"/>
              </a:rPr>
              <a:t>K</a:t>
            </a:r>
            <a:r>
              <a:rPr lang="en-GB" sz="2400" dirty="0">
                <a:solidFill>
                  <a:schemeClr val="bg1"/>
                </a:solidFill>
                <a:effectLst/>
                <a:latin typeface="Montserrat"/>
                <a:ea typeface="Calibri" panose="020F0502020204030204" pitchFamily="34" charset="0"/>
                <a:cs typeface="Times New Roman" panose="02020603050405020304" pitchFamily="18" charset="0"/>
              </a:rPr>
              <a:t>entResilienceHub.org.uk</a:t>
            </a:r>
            <a:endParaRPr lang="en-GB" sz="2400" dirty="0">
              <a:solidFill>
                <a:schemeClr val="bg1"/>
              </a:solidFill>
              <a:latin typeface="Montserrat"/>
            </a:endParaRPr>
          </a:p>
        </p:txBody>
      </p:sp>
      <p:sp>
        <p:nvSpPr>
          <p:cNvPr id="15" name="TextBox 14">
            <a:extLst>
              <a:ext uri="{FF2B5EF4-FFF2-40B4-BE49-F238E27FC236}">
                <a16:creationId xmlns:a16="http://schemas.microsoft.com/office/drawing/2014/main" id="{0369432F-DCA2-4091-882E-E2BF0BC32570}"/>
              </a:ext>
            </a:extLst>
          </p:cNvPr>
          <p:cNvSpPr txBox="1"/>
          <p:nvPr/>
        </p:nvSpPr>
        <p:spPr>
          <a:xfrm>
            <a:off x="6219741" y="6010232"/>
            <a:ext cx="4116317" cy="461665"/>
          </a:xfrm>
          <a:prstGeom prst="rect">
            <a:avLst/>
          </a:prstGeom>
          <a:noFill/>
        </p:spPr>
        <p:txBody>
          <a:bodyPr wrap="square" rtlCol="0">
            <a:spAutoFit/>
          </a:bodyPr>
          <a:lstStyle/>
          <a:p>
            <a:pPr algn="ctr"/>
            <a:r>
              <a:rPr lang="en-GB" sz="2400" dirty="0">
                <a:latin typeface="Montserrat"/>
                <a:ea typeface="Calibri" panose="020F0502020204030204" pitchFamily="34" charset="0"/>
              </a:rPr>
              <a:t>MoodSpark.org.uk</a:t>
            </a:r>
            <a:endParaRPr lang="en-GB" sz="2400" dirty="0">
              <a:latin typeface="Montserrat"/>
            </a:endParaRPr>
          </a:p>
        </p:txBody>
      </p:sp>
      <p:pic>
        <p:nvPicPr>
          <p:cNvPr id="16" name="Picture 2" descr="Image preview">
            <a:extLst>
              <a:ext uri="{FF2B5EF4-FFF2-40B4-BE49-F238E27FC236}">
                <a16:creationId xmlns:a16="http://schemas.microsoft.com/office/drawing/2014/main" id="{D4DF910F-5DFF-47B7-B1AA-B0D0B2CAC7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86239" y="5713495"/>
            <a:ext cx="1617144" cy="1105390"/>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31247335-AF05-4784-B123-807562E2E350}"/>
              </a:ext>
            </a:extLst>
          </p:cNvPr>
          <p:cNvSpPr/>
          <p:nvPr/>
        </p:nvSpPr>
        <p:spPr>
          <a:xfrm>
            <a:off x="39189" y="53513"/>
            <a:ext cx="12152811" cy="7379252"/>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37708751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5ACA3DD5-45E5-4B28-ADCD-61365316E1F0}"/>
              </a:ext>
            </a:extLst>
          </p:cNvPr>
          <p:cNvGrpSpPr/>
          <p:nvPr/>
        </p:nvGrpSpPr>
        <p:grpSpPr>
          <a:xfrm>
            <a:off x="0" y="0"/>
            <a:ext cx="12207240" cy="6884504"/>
            <a:chOff x="-30480" y="0"/>
            <a:chExt cx="12207240" cy="6884504"/>
          </a:xfrm>
        </p:grpSpPr>
        <p:sp>
          <p:nvSpPr>
            <p:cNvPr id="6" name="Rectangle 5">
              <a:extLst>
                <a:ext uri="{FF2B5EF4-FFF2-40B4-BE49-F238E27FC236}">
                  <a16:creationId xmlns:a16="http://schemas.microsoft.com/office/drawing/2014/main" id="{7425DE80-309C-45BF-9829-E677055356B5}"/>
                </a:ext>
              </a:extLst>
            </p:cNvPr>
            <p:cNvSpPr/>
            <p:nvPr/>
          </p:nvSpPr>
          <p:spPr>
            <a:xfrm>
              <a:off x="-30480" y="0"/>
              <a:ext cx="6096000" cy="6858000"/>
            </a:xfrm>
            <a:prstGeom prst="rect">
              <a:avLst/>
            </a:prstGeom>
            <a:solidFill>
              <a:srgbClr val="18A98A"/>
            </a:solidFill>
            <a:ln>
              <a:solidFill>
                <a:srgbClr val="18A9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descr="Text&#10;&#10;Description automatically generated">
              <a:extLst>
                <a:ext uri="{FF2B5EF4-FFF2-40B4-BE49-F238E27FC236}">
                  <a16:creationId xmlns:a16="http://schemas.microsoft.com/office/drawing/2014/main" id="{6C88113F-4662-4324-A03E-222EF31037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2116" y="802886"/>
              <a:ext cx="2760423" cy="1951727"/>
            </a:xfrm>
            <a:prstGeom prst="rect">
              <a:avLst/>
            </a:prstGeom>
          </p:spPr>
        </p:pic>
        <p:pic>
          <p:nvPicPr>
            <p:cNvPr id="8" name="Picture 7" descr="Logo&#10;&#10;Description automatically generated">
              <a:extLst>
                <a:ext uri="{FF2B5EF4-FFF2-40B4-BE49-F238E27FC236}">
                  <a16:creationId xmlns:a16="http://schemas.microsoft.com/office/drawing/2014/main" id="{F0EFF575-9B57-4F24-9434-DDAA3A32EC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38532" y="802886"/>
              <a:ext cx="2821352" cy="1928883"/>
            </a:xfrm>
            <a:prstGeom prst="rect">
              <a:avLst/>
            </a:prstGeom>
          </p:spPr>
        </p:pic>
        <p:sp>
          <p:nvSpPr>
            <p:cNvPr id="9" name="Rectangle 8">
              <a:extLst>
                <a:ext uri="{FF2B5EF4-FFF2-40B4-BE49-F238E27FC236}">
                  <a16:creationId xmlns:a16="http://schemas.microsoft.com/office/drawing/2014/main" id="{79116D5B-A62B-4EAC-9DBF-D4645310520D}"/>
                </a:ext>
              </a:extLst>
            </p:cNvPr>
            <p:cNvSpPr/>
            <p:nvPr/>
          </p:nvSpPr>
          <p:spPr>
            <a:xfrm>
              <a:off x="0" y="5613113"/>
              <a:ext cx="12176760" cy="1271391"/>
            </a:xfrm>
            <a:prstGeom prst="rect">
              <a:avLst/>
            </a:prstGeom>
            <a:solidFill>
              <a:schemeClr val="bg1"/>
            </a:solidFill>
            <a:ln w="38100">
              <a:solidFill>
                <a:srgbClr val="18A9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chemeClr val="tx1"/>
                  </a:solidFill>
                </a:rPr>
                <a:t>  	               HeadStart Kent funded by			        	   and in partnership with </a:t>
              </a:r>
            </a:p>
          </p:txBody>
        </p:sp>
        <p:pic>
          <p:nvPicPr>
            <p:cNvPr id="10" name="Picture 9" descr="Diagram&#10;&#10;Description automatically generated">
              <a:extLst>
                <a:ext uri="{FF2B5EF4-FFF2-40B4-BE49-F238E27FC236}">
                  <a16:creationId xmlns:a16="http://schemas.microsoft.com/office/drawing/2014/main" id="{405B8C12-5B12-409C-A3F0-7977790920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8478" y="5757882"/>
              <a:ext cx="728247" cy="1028700"/>
            </a:xfrm>
            <a:prstGeom prst="rect">
              <a:avLst/>
            </a:prstGeom>
          </p:spPr>
        </p:pic>
        <p:pic>
          <p:nvPicPr>
            <p:cNvPr id="11" name="Picture 10" descr="A picture containing logo&#10;&#10;Description automatically generated">
              <a:extLst>
                <a:ext uri="{FF2B5EF4-FFF2-40B4-BE49-F238E27FC236}">
                  <a16:creationId xmlns:a16="http://schemas.microsoft.com/office/drawing/2014/main" id="{5A8AF3F0-EDE7-42CE-94DD-05C70650CF8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14679" y="5601389"/>
              <a:ext cx="2423605" cy="1185193"/>
            </a:xfrm>
            <a:prstGeom prst="rect">
              <a:avLst/>
            </a:prstGeom>
          </p:spPr>
        </p:pic>
        <p:pic>
          <p:nvPicPr>
            <p:cNvPr id="12" name="Picture 11" descr="A close up of a sign&#10;&#10;Description automatically generated">
              <a:extLst>
                <a:ext uri="{FF2B5EF4-FFF2-40B4-BE49-F238E27FC236}">
                  <a16:creationId xmlns:a16="http://schemas.microsoft.com/office/drawing/2014/main" id="{8F04B755-7DF1-43E9-9088-43BB1D33890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68550" y="5808345"/>
              <a:ext cx="1450452" cy="944880"/>
            </a:xfrm>
            <a:prstGeom prst="rect">
              <a:avLst/>
            </a:prstGeom>
          </p:spPr>
        </p:pic>
        <p:sp>
          <p:nvSpPr>
            <p:cNvPr id="13" name="TextBox 12">
              <a:extLst>
                <a:ext uri="{FF2B5EF4-FFF2-40B4-BE49-F238E27FC236}">
                  <a16:creationId xmlns:a16="http://schemas.microsoft.com/office/drawing/2014/main" id="{89F532F9-12C0-4153-BA44-588427E3C5F7}"/>
                </a:ext>
              </a:extLst>
            </p:cNvPr>
            <p:cNvSpPr txBox="1"/>
            <p:nvPr/>
          </p:nvSpPr>
          <p:spPr>
            <a:xfrm>
              <a:off x="6355080" y="3243295"/>
              <a:ext cx="5663922" cy="646331"/>
            </a:xfrm>
            <a:prstGeom prst="rect">
              <a:avLst/>
            </a:prstGeom>
            <a:noFill/>
            <a:ln>
              <a:solidFill>
                <a:schemeClr val="bg1"/>
              </a:solidFill>
            </a:ln>
          </p:spPr>
          <p:txBody>
            <a:bodyPr wrap="square" rtlCol="0">
              <a:spAutoFit/>
            </a:bodyPr>
            <a:lstStyle/>
            <a:p>
              <a:pPr algn="ctr"/>
              <a:r>
                <a:rPr lang="en-GB" b="1" i="1" dirty="0">
                  <a:solidFill>
                    <a:srgbClr val="001935"/>
                  </a:solidFill>
                  <a:effectLst/>
                  <a:latin typeface="Montserrat"/>
                </a:rPr>
                <a:t>A place where young people aged 10-16 can learn how to look after their emotional wellbeing and mental health</a:t>
              </a:r>
            </a:p>
          </p:txBody>
        </p:sp>
        <p:sp>
          <p:nvSpPr>
            <p:cNvPr id="14" name="TextBox 13">
              <a:extLst>
                <a:ext uri="{FF2B5EF4-FFF2-40B4-BE49-F238E27FC236}">
                  <a16:creationId xmlns:a16="http://schemas.microsoft.com/office/drawing/2014/main" id="{838154EE-15AD-432A-92B0-FA3DFB07426C}"/>
                </a:ext>
              </a:extLst>
            </p:cNvPr>
            <p:cNvSpPr txBox="1"/>
            <p:nvPr/>
          </p:nvSpPr>
          <p:spPr>
            <a:xfrm>
              <a:off x="27045" y="3042577"/>
              <a:ext cx="5679162" cy="923330"/>
            </a:xfrm>
            <a:prstGeom prst="rect">
              <a:avLst/>
            </a:prstGeom>
            <a:noFill/>
          </p:spPr>
          <p:txBody>
            <a:bodyPr wrap="square" rtlCol="0">
              <a:spAutoFit/>
            </a:bodyPr>
            <a:lstStyle/>
            <a:p>
              <a:pPr algn="ctr"/>
              <a:r>
                <a:rPr lang="en-GB" b="1" i="1" dirty="0">
                  <a:solidFill>
                    <a:schemeClr val="bg1"/>
                  </a:solidFill>
                  <a:effectLst/>
                  <a:latin typeface="Montserrat"/>
                </a:rPr>
                <a:t>A place to for parents/carers and practitioners to understand how they can support young people’s emotional wellbeing and resilience</a:t>
              </a:r>
              <a:endParaRPr lang="en-GB" sz="1800" i="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 name="TextBox 14">
              <a:extLst>
                <a:ext uri="{FF2B5EF4-FFF2-40B4-BE49-F238E27FC236}">
                  <a16:creationId xmlns:a16="http://schemas.microsoft.com/office/drawing/2014/main" id="{2F2ADA36-C7C2-497D-847F-8F2B63AC8A8F}"/>
                </a:ext>
              </a:extLst>
            </p:cNvPr>
            <p:cNvSpPr txBox="1"/>
            <p:nvPr/>
          </p:nvSpPr>
          <p:spPr>
            <a:xfrm>
              <a:off x="401598" y="4543865"/>
              <a:ext cx="4930057" cy="461665"/>
            </a:xfrm>
            <a:prstGeom prst="rect">
              <a:avLst/>
            </a:prstGeom>
            <a:noFill/>
          </p:spPr>
          <p:txBody>
            <a:bodyPr wrap="square" rtlCol="0">
              <a:spAutoFit/>
            </a:bodyPr>
            <a:lstStyle/>
            <a:p>
              <a:pPr algn="ctr"/>
              <a:r>
                <a:rPr lang="en-GB" sz="2400" b="1" u="sng" dirty="0">
                  <a:solidFill>
                    <a:schemeClr val="bg1"/>
                  </a:solidFill>
                  <a:latin typeface="Arial" panose="020B0604020202020204" pitchFamily="34" charset="0"/>
                  <a:ea typeface="Calibri" panose="020F0502020204030204" pitchFamily="34" charset="0"/>
                  <a:cs typeface="Times New Roman" panose="02020603050405020304" pitchFamily="18" charset="0"/>
                  <a:hlinkClick r:id="rId7">
                    <a:extLst>
                      <a:ext uri="{A12FA001-AC4F-418D-AE19-62706E023703}">
                        <ahyp:hlinkClr xmlns:ahyp="http://schemas.microsoft.com/office/drawing/2018/hyperlinkcolor" val="tx"/>
                      </a:ext>
                    </a:extLst>
                  </a:hlinkClick>
                </a:rPr>
                <a:t>K</a:t>
              </a:r>
              <a:r>
                <a:rPr lang="en-GB" sz="2400" b="1" u="sng" dirty="0">
                  <a:solidFill>
                    <a:schemeClr val="bg1"/>
                  </a:solidFill>
                  <a:effectLst/>
                  <a:latin typeface="Arial" panose="020B0604020202020204" pitchFamily="34" charset="0"/>
                  <a:ea typeface="Calibri" panose="020F0502020204030204" pitchFamily="34" charset="0"/>
                  <a:cs typeface="Times New Roman" panose="02020603050405020304" pitchFamily="18" charset="0"/>
                  <a:hlinkClick r:id="rId7">
                    <a:extLst>
                      <a:ext uri="{A12FA001-AC4F-418D-AE19-62706E023703}">
                        <ahyp:hlinkClr xmlns:ahyp="http://schemas.microsoft.com/office/drawing/2018/hyperlinkcolor" val="tx"/>
                      </a:ext>
                    </a:extLst>
                  </a:hlinkClick>
                </a:rPr>
                <a:t>entResilienceHub.org.uk</a:t>
              </a:r>
              <a:endParaRPr lang="en-GB" sz="2400" b="1" dirty="0">
                <a:solidFill>
                  <a:schemeClr val="bg1"/>
                </a:solidFill>
              </a:endParaRPr>
            </a:p>
          </p:txBody>
        </p:sp>
        <p:sp>
          <p:nvSpPr>
            <p:cNvPr id="16" name="TextBox 15">
              <a:extLst>
                <a:ext uri="{FF2B5EF4-FFF2-40B4-BE49-F238E27FC236}">
                  <a16:creationId xmlns:a16="http://schemas.microsoft.com/office/drawing/2014/main" id="{4DAB83BF-A69C-4D06-8B66-FE6637C2AC1C}"/>
                </a:ext>
              </a:extLst>
            </p:cNvPr>
            <p:cNvSpPr txBox="1"/>
            <p:nvPr/>
          </p:nvSpPr>
          <p:spPr>
            <a:xfrm>
              <a:off x="6689357" y="4555589"/>
              <a:ext cx="4930057" cy="461665"/>
            </a:xfrm>
            <a:prstGeom prst="rect">
              <a:avLst/>
            </a:prstGeom>
            <a:noFill/>
          </p:spPr>
          <p:txBody>
            <a:bodyPr wrap="square" rtlCol="0">
              <a:spAutoFit/>
            </a:bodyPr>
            <a:lstStyle/>
            <a:p>
              <a:pPr algn="ctr"/>
              <a:r>
                <a:rPr lang="en-GB" sz="2400" b="1" u="sng" dirty="0">
                  <a:latin typeface="Arial" panose="020B0604020202020204" pitchFamily="34" charset="0"/>
                  <a:ea typeface="Calibri" panose="020F0502020204030204" pitchFamily="34" charset="0"/>
                </a:rPr>
                <a:t>MoodSpark.org.uk</a:t>
              </a:r>
              <a:endParaRPr lang="en-GB" sz="2400" b="1" dirty="0"/>
            </a:p>
          </p:txBody>
        </p:sp>
      </p:grpSp>
    </p:spTree>
    <p:extLst>
      <p:ext uri="{BB962C8B-B14F-4D97-AF65-F5344CB8AC3E}">
        <p14:creationId xmlns:p14="http://schemas.microsoft.com/office/powerpoint/2010/main" val="2631261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F97161-6648-4CD9-8FBE-578C0C3FBDDE}"/>
              </a:ext>
            </a:extLst>
          </p:cNvPr>
          <p:cNvSpPr>
            <a:spLocks noGrp="1"/>
          </p:cNvSpPr>
          <p:nvPr>
            <p:ph type="ctrTitle"/>
          </p:nvPr>
        </p:nvSpPr>
        <p:spPr>
          <a:xfrm>
            <a:off x="1524000" y="1122363"/>
            <a:ext cx="9144000" cy="2387600"/>
          </a:xfrm>
        </p:spPr>
        <p:txBody>
          <a:bodyPr anchor="b"/>
          <a:lstStyle>
            <a:lvl1pPr algn="ctr">
              <a:defRPr sz="6000">
                <a:solidFill>
                  <a:srgbClr val="207BBF"/>
                </a:solidFill>
                <a:latin typeface="Montserrat"/>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E4A192C3-4682-4A8D-913C-EE3EEFB8594C}"/>
              </a:ext>
            </a:extLst>
          </p:cNvPr>
          <p:cNvSpPr>
            <a:spLocks noGrp="1"/>
          </p:cNvSpPr>
          <p:nvPr>
            <p:ph type="subTitle" idx="1"/>
          </p:nvPr>
        </p:nvSpPr>
        <p:spPr>
          <a:xfrm>
            <a:off x="1524000" y="3602038"/>
            <a:ext cx="9144000" cy="1655762"/>
          </a:xfrm>
        </p:spPr>
        <p:txBody>
          <a:bodyPr/>
          <a:lstStyle>
            <a:lvl1pPr marL="0" indent="0" algn="ctr">
              <a:buNone/>
              <a:defRPr sz="2400">
                <a:solidFill>
                  <a:srgbClr val="207BB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4" name="Date Placeholder 3">
            <a:extLst>
              <a:ext uri="{FF2B5EF4-FFF2-40B4-BE49-F238E27FC236}">
                <a16:creationId xmlns:a16="http://schemas.microsoft.com/office/drawing/2014/main" id="{D218FB62-5032-443B-83A3-D02F456ACFB8}"/>
              </a:ext>
            </a:extLst>
          </p:cNvPr>
          <p:cNvSpPr>
            <a:spLocks noGrp="1"/>
          </p:cNvSpPr>
          <p:nvPr>
            <p:ph type="dt" sz="half" idx="10"/>
          </p:nvPr>
        </p:nvSpPr>
        <p:spPr/>
        <p:txBody>
          <a:bodyPr/>
          <a:lstStyle/>
          <a:p>
            <a:fld id="{C4768B48-FE02-4DF1-B4C9-4043780E6E73}" type="datetimeFigureOut">
              <a:rPr lang="en-GB" smtClean="0"/>
              <a:t>29/11/2021</a:t>
            </a:fld>
            <a:endParaRPr lang="en-GB"/>
          </a:p>
        </p:txBody>
      </p:sp>
      <p:sp>
        <p:nvSpPr>
          <p:cNvPr id="5" name="Footer Placeholder 4">
            <a:extLst>
              <a:ext uri="{FF2B5EF4-FFF2-40B4-BE49-F238E27FC236}">
                <a16:creationId xmlns:a16="http://schemas.microsoft.com/office/drawing/2014/main" id="{745EF553-191D-42B9-BA0A-A68B0D6470A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C7EF12-CFBE-490B-BF63-C5C496AB2E72}"/>
              </a:ext>
            </a:extLst>
          </p:cNvPr>
          <p:cNvSpPr>
            <a:spLocks noGrp="1"/>
          </p:cNvSpPr>
          <p:nvPr>
            <p:ph type="sldNum" sz="quarter" idx="12"/>
          </p:nvPr>
        </p:nvSpPr>
        <p:spPr/>
        <p:txBody>
          <a:bodyPr/>
          <a:lstStyle/>
          <a:p>
            <a:fld id="{CD0666FF-1D5A-4E3D-9C82-840E9F9B98B4}" type="slidenum">
              <a:rPr lang="en-GB" smtClean="0"/>
              <a:t>‹#›</a:t>
            </a:fld>
            <a:endParaRPr lang="en-GB"/>
          </a:p>
        </p:txBody>
      </p:sp>
      <p:pic>
        <p:nvPicPr>
          <p:cNvPr id="15" name="Picture 14" descr="Logo&#10;&#10;Description automatically generated">
            <a:extLst>
              <a:ext uri="{FF2B5EF4-FFF2-40B4-BE49-F238E27FC236}">
                <a16:creationId xmlns:a16="http://schemas.microsoft.com/office/drawing/2014/main" id="{C9BF89A3-F018-45CD-A6AB-02B6E9E1F3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29330" y="5700285"/>
            <a:ext cx="1595995" cy="1091139"/>
          </a:xfrm>
          <a:prstGeom prst="rect">
            <a:avLst/>
          </a:prstGeom>
        </p:spPr>
      </p:pic>
      <p:sp>
        <p:nvSpPr>
          <p:cNvPr id="16" name="Rectangle 15">
            <a:extLst>
              <a:ext uri="{FF2B5EF4-FFF2-40B4-BE49-F238E27FC236}">
                <a16:creationId xmlns:a16="http://schemas.microsoft.com/office/drawing/2014/main" id="{1BB4E20C-C88F-44EA-8978-DFF46578FEDA}"/>
              </a:ext>
            </a:extLst>
          </p:cNvPr>
          <p:cNvSpPr/>
          <p:nvPr/>
        </p:nvSpPr>
        <p:spPr>
          <a:xfrm>
            <a:off x="0" y="1"/>
            <a:ext cx="12192000" cy="6846208"/>
          </a:xfrm>
          <a:prstGeom prst="rect">
            <a:avLst/>
          </a:prstGeom>
          <a:noFill/>
          <a:ln w="57150">
            <a:solidFill>
              <a:srgbClr val="207B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C2532F2D-B247-46A4-9D8F-10729EEDB280}"/>
              </a:ext>
            </a:extLst>
          </p:cNvPr>
          <p:cNvSpPr/>
          <p:nvPr/>
        </p:nvSpPr>
        <p:spPr>
          <a:xfrm>
            <a:off x="0" y="5623676"/>
            <a:ext cx="6096000" cy="1222531"/>
          </a:xfrm>
          <a:prstGeom prst="rect">
            <a:avLst/>
          </a:prstGeom>
          <a:solidFill>
            <a:srgbClr val="207BBF"/>
          </a:solidFill>
          <a:ln>
            <a:solidFill>
              <a:srgbClr val="207BB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18" name="Picture 17" descr="Text&#10;&#10;Description automatically generated">
            <a:extLst>
              <a:ext uri="{FF2B5EF4-FFF2-40B4-BE49-F238E27FC236}">
                <a16:creationId xmlns:a16="http://schemas.microsoft.com/office/drawing/2014/main" id="{2A09AD52-9AB0-4A03-9982-AF78C815BF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827" y="5740287"/>
            <a:ext cx="1368473" cy="967564"/>
          </a:xfrm>
          <a:prstGeom prst="rect">
            <a:avLst/>
          </a:prstGeom>
        </p:spPr>
      </p:pic>
      <p:sp>
        <p:nvSpPr>
          <p:cNvPr id="19" name="TextBox 18">
            <a:extLst>
              <a:ext uri="{FF2B5EF4-FFF2-40B4-BE49-F238E27FC236}">
                <a16:creationId xmlns:a16="http://schemas.microsoft.com/office/drawing/2014/main" id="{632B6B4B-90AE-45D3-BBED-7791351D2CBE}"/>
              </a:ext>
            </a:extLst>
          </p:cNvPr>
          <p:cNvSpPr txBox="1"/>
          <p:nvPr/>
        </p:nvSpPr>
        <p:spPr>
          <a:xfrm>
            <a:off x="1687730" y="5978984"/>
            <a:ext cx="4343840" cy="461665"/>
          </a:xfrm>
          <a:prstGeom prst="rect">
            <a:avLst/>
          </a:prstGeom>
          <a:noFill/>
        </p:spPr>
        <p:txBody>
          <a:bodyPr wrap="square" rtlCol="0">
            <a:spAutoFit/>
          </a:bodyPr>
          <a:lstStyle/>
          <a:p>
            <a:pPr algn="ctr"/>
            <a:r>
              <a:rPr lang="en-GB" sz="2400" dirty="0">
                <a:solidFill>
                  <a:schemeClr val="bg1"/>
                </a:solidFill>
                <a:latin typeface="Montserrat"/>
                <a:ea typeface="Calibri" panose="020F0502020204030204" pitchFamily="34" charset="0"/>
                <a:cs typeface="Times New Roman" panose="02020603050405020304" pitchFamily="18" charset="0"/>
              </a:rPr>
              <a:t>K</a:t>
            </a:r>
            <a:r>
              <a:rPr lang="en-GB" sz="2400" dirty="0">
                <a:solidFill>
                  <a:schemeClr val="bg1"/>
                </a:solidFill>
                <a:effectLst/>
                <a:latin typeface="Montserrat"/>
                <a:ea typeface="Calibri" panose="020F0502020204030204" pitchFamily="34" charset="0"/>
                <a:cs typeface="Times New Roman" panose="02020603050405020304" pitchFamily="18" charset="0"/>
              </a:rPr>
              <a:t>entResilienceHub.org.uk</a:t>
            </a:r>
            <a:endParaRPr lang="en-GB" sz="2400" dirty="0">
              <a:solidFill>
                <a:schemeClr val="bg1"/>
              </a:solidFill>
              <a:latin typeface="Montserrat"/>
            </a:endParaRPr>
          </a:p>
        </p:txBody>
      </p:sp>
      <p:sp>
        <p:nvSpPr>
          <p:cNvPr id="20" name="TextBox 19">
            <a:extLst>
              <a:ext uri="{FF2B5EF4-FFF2-40B4-BE49-F238E27FC236}">
                <a16:creationId xmlns:a16="http://schemas.microsoft.com/office/drawing/2014/main" id="{50FF1FE2-F633-42D2-8122-2989428B3A08}"/>
              </a:ext>
            </a:extLst>
          </p:cNvPr>
          <p:cNvSpPr txBox="1"/>
          <p:nvPr/>
        </p:nvSpPr>
        <p:spPr>
          <a:xfrm>
            <a:off x="6224861" y="5978983"/>
            <a:ext cx="4116317" cy="461665"/>
          </a:xfrm>
          <a:prstGeom prst="rect">
            <a:avLst/>
          </a:prstGeom>
          <a:noFill/>
        </p:spPr>
        <p:txBody>
          <a:bodyPr wrap="square" rtlCol="0">
            <a:spAutoFit/>
          </a:bodyPr>
          <a:lstStyle/>
          <a:p>
            <a:pPr algn="ctr"/>
            <a:r>
              <a:rPr lang="en-GB" sz="2400" dirty="0">
                <a:latin typeface="Montserrat"/>
                <a:ea typeface="Calibri" panose="020F0502020204030204" pitchFamily="34" charset="0"/>
              </a:rPr>
              <a:t>MoodSpark.org.uk</a:t>
            </a:r>
            <a:endParaRPr lang="en-GB" sz="2400" dirty="0">
              <a:latin typeface="Montserrat"/>
            </a:endParaRPr>
          </a:p>
        </p:txBody>
      </p:sp>
      <p:cxnSp>
        <p:nvCxnSpPr>
          <p:cNvPr id="8" name="Straight Connector 7">
            <a:extLst>
              <a:ext uri="{FF2B5EF4-FFF2-40B4-BE49-F238E27FC236}">
                <a16:creationId xmlns:a16="http://schemas.microsoft.com/office/drawing/2014/main" id="{A088ECC8-1FDD-44FF-A57F-A32E5A954B10}"/>
              </a:ext>
            </a:extLst>
          </p:cNvPr>
          <p:cNvCxnSpPr/>
          <p:nvPr/>
        </p:nvCxnSpPr>
        <p:spPr>
          <a:xfrm>
            <a:off x="6096000" y="5656334"/>
            <a:ext cx="6096000" cy="0"/>
          </a:xfrm>
          <a:prstGeom prst="line">
            <a:avLst/>
          </a:prstGeom>
          <a:ln w="571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193815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5DE80-309C-45BF-9829-E677055356B5}"/>
              </a:ext>
            </a:extLst>
          </p:cNvPr>
          <p:cNvSpPr/>
          <p:nvPr/>
        </p:nvSpPr>
        <p:spPr>
          <a:xfrm>
            <a:off x="0" y="0"/>
            <a:ext cx="6096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descr="Text&#10;&#10;Description automatically generated">
            <a:extLst>
              <a:ext uri="{FF2B5EF4-FFF2-40B4-BE49-F238E27FC236}">
                <a16:creationId xmlns:a16="http://schemas.microsoft.com/office/drawing/2014/main" id="{6C88113F-4662-4324-A03E-222EF31037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2596" y="802886"/>
            <a:ext cx="2760423" cy="1951727"/>
          </a:xfrm>
          <a:prstGeom prst="rect">
            <a:avLst/>
          </a:prstGeom>
        </p:spPr>
      </p:pic>
      <p:sp>
        <p:nvSpPr>
          <p:cNvPr id="9" name="Rectangle 8">
            <a:extLst>
              <a:ext uri="{FF2B5EF4-FFF2-40B4-BE49-F238E27FC236}">
                <a16:creationId xmlns:a16="http://schemas.microsoft.com/office/drawing/2014/main" id="{79116D5B-A62B-4EAC-9DBF-D4645310520D}"/>
              </a:ext>
            </a:extLst>
          </p:cNvPr>
          <p:cNvSpPr/>
          <p:nvPr/>
        </p:nvSpPr>
        <p:spPr>
          <a:xfrm>
            <a:off x="30480" y="5613113"/>
            <a:ext cx="12176760" cy="1271391"/>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chemeClr val="tx1"/>
                </a:solidFill>
              </a:rPr>
              <a:t>  	               HeadStart Kent funded by			        	   and in partnership with </a:t>
            </a:r>
          </a:p>
        </p:txBody>
      </p:sp>
      <p:pic>
        <p:nvPicPr>
          <p:cNvPr id="10" name="Picture 9" descr="Diagram&#10;&#10;Description automatically generated">
            <a:extLst>
              <a:ext uri="{FF2B5EF4-FFF2-40B4-BE49-F238E27FC236}">
                <a16:creationId xmlns:a16="http://schemas.microsoft.com/office/drawing/2014/main" id="{405B8C12-5B12-409C-A3F0-7977790920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958" y="5757882"/>
            <a:ext cx="728247" cy="1028700"/>
          </a:xfrm>
          <a:prstGeom prst="rect">
            <a:avLst/>
          </a:prstGeom>
        </p:spPr>
      </p:pic>
      <p:pic>
        <p:nvPicPr>
          <p:cNvPr id="11" name="Picture 10" descr="A picture containing logo&#10;&#10;Description automatically generated">
            <a:extLst>
              <a:ext uri="{FF2B5EF4-FFF2-40B4-BE49-F238E27FC236}">
                <a16:creationId xmlns:a16="http://schemas.microsoft.com/office/drawing/2014/main" id="{5A8AF3F0-EDE7-42CE-94DD-05C70650CF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45159" y="5601389"/>
            <a:ext cx="2423605" cy="1185193"/>
          </a:xfrm>
          <a:prstGeom prst="rect">
            <a:avLst/>
          </a:prstGeom>
        </p:spPr>
      </p:pic>
      <p:pic>
        <p:nvPicPr>
          <p:cNvPr id="12" name="Picture 11" descr="A close up of a sign&#10;&#10;Description automatically generated">
            <a:extLst>
              <a:ext uri="{FF2B5EF4-FFF2-40B4-BE49-F238E27FC236}">
                <a16:creationId xmlns:a16="http://schemas.microsoft.com/office/drawing/2014/main" id="{8F04B755-7DF1-43E9-9088-43BB1D33890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99030" y="5808345"/>
            <a:ext cx="1450452" cy="944880"/>
          </a:xfrm>
          <a:prstGeom prst="rect">
            <a:avLst/>
          </a:prstGeom>
        </p:spPr>
      </p:pic>
      <p:sp>
        <p:nvSpPr>
          <p:cNvPr id="13" name="TextBox 12">
            <a:extLst>
              <a:ext uri="{FF2B5EF4-FFF2-40B4-BE49-F238E27FC236}">
                <a16:creationId xmlns:a16="http://schemas.microsoft.com/office/drawing/2014/main" id="{89F532F9-12C0-4153-BA44-588427E3C5F7}"/>
              </a:ext>
            </a:extLst>
          </p:cNvPr>
          <p:cNvSpPr txBox="1"/>
          <p:nvPr/>
        </p:nvSpPr>
        <p:spPr>
          <a:xfrm>
            <a:off x="6385560" y="3243295"/>
            <a:ext cx="5663922" cy="646331"/>
          </a:xfrm>
          <a:prstGeom prst="rect">
            <a:avLst/>
          </a:prstGeom>
          <a:noFill/>
          <a:ln>
            <a:solidFill>
              <a:schemeClr val="bg1"/>
            </a:solidFill>
          </a:ln>
        </p:spPr>
        <p:txBody>
          <a:bodyPr wrap="square" rtlCol="0">
            <a:spAutoFit/>
          </a:bodyPr>
          <a:lstStyle/>
          <a:p>
            <a:pPr algn="ctr"/>
            <a:r>
              <a:rPr lang="en-GB" b="1" i="1" dirty="0">
                <a:solidFill>
                  <a:srgbClr val="001935"/>
                </a:solidFill>
                <a:effectLst/>
                <a:latin typeface="Montserrat"/>
              </a:rPr>
              <a:t>A place where young people aged 10-16 can learn how to look after their emotional wellbeing and mental health</a:t>
            </a:r>
          </a:p>
        </p:txBody>
      </p:sp>
      <p:sp>
        <p:nvSpPr>
          <p:cNvPr id="14" name="TextBox 13">
            <a:extLst>
              <a:ext uri="{FF2B5EF4-FFF2-40B4-BE49-F238E27FC236}">
                <a16:creationId xmlns:a16="http://schemas.microsoft.com/office/drawing/2014/main" id="{838154EE-15AD-432A-92B0-FA3DFB07426C}"/>
              </a:ext>
            </a:extLst>
          </p:cNvPr>
          <p:cNvSpPr txBox="1"/>
          <p:nvPr/>
        </p:nvSpPr>
        <p:spPr>
          <a:xfrm>
            <a:off x="57525" y="3042577"/>
            <a:ext cx="5679162" cy="923330"/>
          </a:xfrm>
          <a:prstGeom prst="rect">
            <a:avLst/>
          </a:prstGeom>
          <a:noFill/>
        </p:spPr>
        <p:txBody>
          <a:bodyPr wrap="square" rtlCol="0">
            <a:spAutoFit/>
          </a:bodyPr>
          <a:lstStyle/>
          <a:p>
            <a:pPr algn="ctr"/>
            <a:r>
              <a:rPr lang="en-GB" b="1" i="1" dirty="0">
                <a:solidFill>
                  <a:schemeClr val="bg1"/>
                </a:solidFill>
                <a:effectLst/>
                <a:latin typeface="Montserrat"/>
              </a:rPr>
              <a:t>A place to for parents/carers and practitioners to understand how they can support young people’s emotional wellbeing and resilience</a:t>
            </a:r>
            <a:endParaRPr lang="en-GB" sz="1800" i="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 name="TextBox 14">
            <a:extLst>
              <a:ext uri="{FF2B5EF4-FFF2-40B4-BE49-F238E27FC236}">
                <a16:creationId xmlns:a16="http://schemas.microsoft.com/office/drawing/2014/main" id="{2F2ADA36-C7C2-497D-847F-8F2B63AC8A8F}"/>
              </a:ext>
            </a:extLst>
          </p:cNvPr>
          <p:cNvSpPr txBox="1"/>
          <p:nvPr/>
        </p:nvSpPr>
        <p:spPr>
          <a:xfrm>
            <a:off x="432078" y="4543865"/>
            <a:ext cx="4930057" cy="461665"/>
          </a:xfrm>
          <a:prstGeom prst="rect">
            <a:avLst/>
          </a:prstGeom>
          <a:noFill/>
        </p:spPr>
        <p:txBody>
          <a:bodyPr wrap="square" rtlCol="0">
            <a:spAutoFit/>
          </a:bodyPr>
          <a:lstStyle/>
          <a:p>
            <a:pPr algn="ctr"/>
            <a:r>
              <a:rPr lang="en-GB" sz="2400" b="1" u="sng" dirty="0">
                <a:solidFill>
                  <a:schemeClr val="bg1"/>
                </a:solidFill>
                <a:latin typeface="Arial" panose="020B0604020202020204" pitchFamily="34" charset="0"/>
                <a:ea typeface="Calibri" panose="020F0502020204030204" pitchFamily="34" charset="0"/>
                <a:cs typeface="Times New Roman" panose="02020603050405020304" pitchFamily="18" charset="0"/>
                <a:hlinkClick r:id="rId6">
                  <a:extLst>
                    <a:ext uri="{A12FA001-AC4F-418D-AE19-62706E023703}">
                      <ahyp:hlinkClr xmlns:ahyp="http://schemas.microsoft.com/office/drawing/2018/hyperlinkcolor" val="tx"/>
                    </a:ext>
                  </a:extLst>
                </a:hlinkClick>
              </a:rPr>
              <a:t>K</a:t>
            </a:r>
            <a:r>
              <a:rPr lang="en-GB" sz="2400" b="1" u="sng" dirty="0">
                <a:solidFill>
                  <a:schemeClr val="bg1"/>
                </a:solidFill>
                <a:effectLst/>
                <a:latin typeface="Arial" panose="020B0604020202020204" pitchFamily="34" charset="0"/>
                <a:ea typeface="Calibri" panose="020F0502020204030204" pitchFamily="34" charset="0"/>
                <a:cs typeface="Times New Roman" panose="02020603050405020304" pitchFamily="18" charset="0"/>
                <a:hlinkClick r:id="rId6">
                  <a:extLst>
                    <a:ext uri="{A12FA001-AC4F-418D-AE19-62706E023703}">
                      <ahyp:hlinkClr xmlns:ahyp="http://schemas.microsoft.com/office/drawing/2018/hyperlinkcolor" val="tx"/>
                    </a:ext>
                  </a:extLst>
                </a:hlinkClick>
              </a:rPr>
              <a:t>entResilienceHub.org.uk</a:t>
            </a:r>
            <a:endParaRPr lang="en-GB" sz="2400" b="1" dirty="0">
              <a:solidFill>
                <a:schemeClr val="bg1"/>
              </a:solidFill>
            </a:endParaRPr>
          </a:p>
        </p:txBody>
      </p:sp>
      <p:sp>
        <p:nvSpPr>
          <p:cNvPr id="16" name="TextBox 15">
            <a:extLst>
              <a:ext uri="{FF2B5EF4-FFF2-40B4-BE49-F238E27FC236}">
                <a16:creationId xmlns:a16="http://schemas.microsoft.com/office/drawing/2014/main" id="{4DAB83BF-A69C-4D06-8B66-FE6637C2AC1C}"/>
              </a:ext>
            </a:extLst>
          </p:cNvPr>
          <p:cNvSpPr txBox="1"/>
          <p:nvPr/>
        </p:nvSpPr>
        <p:spPr>
          <a:xfrm>
            <a:off x="6719837" y="4555589"/>
            <a:ext cx="4930057" cy="461665"/>
          </a:xfrm>
          <a:prstGeom prst="rect">
            <a:avLst/>
          </a:prstGeom>
          <a:noFill/>
        </p:spPr>
        <p:txBody>
          <a:bodyPr wrap="square" rtlCol="0">
            <a:spAutoFit/>
          </a:bodyPr>
          <a:lstStyle/>
          <a:p>
            <a:pPr algn="ctr"/>
            <a:r>
              <a:rPr lang="en-GB" sz="2400" b="1" u="sng" dirty="0">
                <a:latin typeface="Arial" panose="020B0604020202020204" pitchFamily="34" charset="0"/>
                <a:ea typeface="Calibri" panose="020F0502020204030204" pitchFamily="34" charset="0"/>
              </a:rPr>
              <a:t>MoodSpark.org.uk</a:t>
            </a:r>
            <a:endParaRPr lang="en-GB" sz="2400" b="1" dirty="0"/>
          </a:p>
        </p:txBody>
      </p:sp>
      <p:pic>
        <p:nvPicPr>
          <p:cNvPr id="23" name="Picture 2" descr="Image preview">
            <a:extLst>
              <a:ext uri="{FF2B5EF4-FFF2-40B4-BE49-F238E27FC236}">
                <a16:creationId xmlns:a16="http://schemas.microsoft.com/office/drawing/2014/main" id="{C452B80E-EEC0-4AB3-9465-EEE3873B5E1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13711" y="917308"/>
            <a:ext cx="2915693" cy="19930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883840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sz="5400" b="1"/>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1F854307-F045-45AE-89B5-1F29195B54CC}" type="datetimeFigureOut">
              <a:rPr lang="en-GB" smtClean="0"/>
              <a:t>29/11/2021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7650465-7EFE-45DF-A49D-F30A61B3C080}" type="slidenum">
              <a:rPr lang="en-GB" smtClean="0"/>
              <a:t>‹#›</a:t>
            </a:fld>
            <a:endParaRPr lang="en-GB"/>
          </a:p>
        </p:txBody>
      </p:sp>
    </p:spTree>
    <p:extLst>
      <p:ext uri="{BB962C8B-B14F-4D97-AF65-F5344CB8AC3E}">
        <p14:creationId xmlns:p14="http://schemas.microsoft.com/office/powerpoint/2010/main" val="26621795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8CD1212-1F42-4B9D-8CA8-2353E18031AC}"/>
              </a:ext>
            </a:extLst>
          </p:cNvPr>
          <p:cNvSpPr>
            <a:spLocks noGrp="1"/>
          </p:cNvSpPr>
          <p:nvPr>
            <p:ph type="dt" sz="half" idx="10"/>
          </p:nvPr>
        </p:nvSpPr>
        <p:spPr/>
        <p:txBody>
          <a:bodyPr/>
          <a:lstStyle/>
          <a:p>
            <a:fld id="{C4768B48-FE02-4DF1-B4C9-4043780E6E73}" type="datetimeFigureOut">
              <a:rPr lang="en-GB" smtClean="0"/>
              <a:t>29/11/2021</a:t>
            </a:fld>
            <a:endParaRPr lang="en-GB"/>
          </a:p>
        </p:txBody>
      </p:sp>
      <p:sp>
        <p:nvSpPr>
          <p:cNvPr id="5" name="Footer Placeholder 4">
            <a:extLst>
              <a:ext uri="{FF2B5EF4-FFF2-40B4-BE49-F238E27FC236}">
                <a16:creationId xmlns:a16="http://schemas.microsoft.com/office/drawing/2014/main" id="{F2942AEE-C957-4AD7-AFE4-69489F90AF6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BD64E99-8B59-4245-8E76-5CDF2E5D93CB}"/>
              </a:ext>
            </a:extLst>
          </p:cNvPr>
          <p:cNvSpPr>
            <a:spLocks noGrp="1"/>
          </p:cNvSpPr>
          <p:nvPr>
            <p:ph type="sldNum" sz="quarter" idx="12"/>
          </p:nvPr>
        </p:nvSpPr>
        <p:spPr/>
        <p:txBody>
          <a:bodyPr/>
          <a:lstStyle/>
          <a:p>
            <a:fld id="{CD0666FF-1D5A-4E3D-9C82-840E9F9B98B4}" type="slidenum">
              <a:rPr lang="en-GB" smtClean="0"/>
              <a:t>‹#›</a:t>
            </a:fld>
            <a:endParaRPr lang="en-GB"/>
          </a:p>
        </p:txBody>
      </p:sp>
      <p:sp>
        <p:nvSpPr>
          <p:cNvPr id="7" name="Rectangle 6">
            <a:extLst>
              <a:ext uri="{FF2B5EF4-FFF2-40B4-BE49-F238E27FC236}">
                <a16:creationId xmlns:a16="http://schemas.microsoft.com/office/drawing/2014/main" id="{506A5FC5-A89A-4467-8827-339F9A84E384}"/>
              </a:ext>
            </a:extLst>
          </p:cNvPr>
          <p:cNvSpPr/>
          <p:nvPr/>
        </p:nvSpPr>
        <p:spPr>
          <a:xfrm>
            <a:off x="57136" y="5627603"/>
            <a:ext cx="12134864" cy="1244279"/>
          </a:xfrm>
          <a:prstGeom prst="rect">
            <a:avLst/>
          </a:prstGeom>
          <a:noFill/>
          <a:ln w="63500">
            <a:solidFill>
              <a:srgbClr val="3171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hlinkClick r:id="rId2"/>
            <a:extLst>
              <a:ext uri="{FF2B5EF4-FFF2-40B4-BE49-F238E27FC236}">
                <a16:creationId xmlns:a16="http://schemas.microsoft.com/office/drawing/2014/main" id="{F8B0C2DF-41D6-46CB-B004-CA07822FD84C}"/>
              </a:ext>
            </a:extLst>
          </p:cNvPr>
          <p:cNvSpPr/>
          <p:nvPr/>
        </p:nvSpPr>
        <p:spPr>
          <a:xfrm>
            <a:off x="39189" y="5627787"/>
            <a:ext cx="6056811" cy="1244278"/>
          </a:xfrm>
          <a:prstGeom prst="rect">
            <a:avLst/>
          </a:prstGeom>
          <a:solidFill>
            <a:srgbClr val="3171B7"/>
          </a:solidFill>
          <a:ln>
            <a:solidFill>
              <a:srgbClr val="3171B7"/>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9" name="Picture 8" descr="Text&#10;&#10;Description automatically generated">
            <a:hlinkClick r:id="rId2"/>
            <a:extLst>
              <a:ext uri="{FF2B5EF4-FFF2-40B4-BE49-F238E27FC236}">
                <a16:creationId xmlns:a16="http://schemas.microsoft.com/office/drawing/2014/main" id="{DD25D620-7C6B-40C0-A6D0-1698AFD33B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827" y="5766145"/>
            <a:ext cx="1368473" cy="967564"/>
          </a:xfrm>
          <a:prstGeom prst="rect">
            <a:avLst/>
          </a:prstGeom>
        </p:spPr>
      </p:pic>
      <p:sp>
        <p:nvSpPr>
          <p:cNvPr id="10" name="TextBox 9">
            <a:extLst>
              <a:ext uri="{FF2B5EF4-FFF2-40B4-BE49-F238E27FC236}">
                <a16:creationId xmlns:a16="http://schemas.microsoft.com/office/drawing/2014/main" id="{08732180-1795-42AE-8B20-5B0684A68016}"/>
              </a:ext>
            </a:extLst>
          </p:cNvPr>
          <p:cNvSpPr txBox="1"/>
          <p:nvPr/>
        </p:nvSpPr>
        <p:spPr>
          <a:xfrm>
            <a:off x="1687730" y="6018911"/>
            <a:ext cx="4343840" cy="461665"/>
          </a:xfrm>
          <a:prstGeom prst="rect">
            <a:avLst/>
          </a:prstGeom>
          <a:noFill/>
        </p:spPr>
        <p:txBody>
          <a:bodyPr wrap="square" rtlCol="0">
            <a:spAutoFit/>
          </a:bodyPr>
          <a:lstStyle/>
          <a:p>
            <a:pPr algn="ctr"/>
            <a:r>
              <a:rPr lang="en-GB" sz="2400" dirty="0">
                <a:solidFill>
                  <a:schemeClr val="bg1"/>
                </a:solidFill>
                <a:latin typeface="Montserrat"/>
                <a:ea typeface="Calibri" panose="020F0502020204030204" pitchFamily="34" charset="0"/>
                <a:cs typeface="Times New Roman" panose="02020603050405020304" pitchFamily="18" charset="0"/>
              </a:rPr>
              <a:t>K</a:t>
            </a:r>
            <a:r>
              <a:rPr lang="en-GB" sz="2400" dirty="0">
                <a:solidFill>
                  <a:schemeClr val="bg1"/>
                </a:solidFill>
                <a:effectLst/>
                <a:latin typeface="Montserrat"/>
                <a:ea typeface="Calibri" panose="020F0502020204030204" pitchFamily="34" charset="0"/>
                <a:cs typeface="Times New Roman" panose="02020603050405020304" pitchFamily="18" charset="0"/>
              </a:rPr>
              <a:t>entResilienceHub.org.uk</a:t>
            </a:r>
            <a:endParaRPr lang="en-GB" sz="2400" dirty="0">
              <a:solidFill>
                <a:schemeClr val="bg1"/>
              </a:solidFill>
              <a:latin typeface="Montserrat"/>
            </a:endParaRPr>
          </a:p>
        </p:txBody>
      </p:sp>
      <p:sp>
        <p:nvSpPr>
          <p:cNvPr id="11" name="TextBox 10">
            <a:extLst>
              <a:ext uri="{FF2B5EF4-FFF2-40B4-BE49-F238E27FC236}">
                <a16:creationId xmlns:a16="http://schemas.microsoft.com/office/drawing/2014/main" id="{E18809DB-0655-4D2D-861A-94AE2BB50836}"/>
              </a:ext>
            </a:extLst>
          </p:cNvPr>
          <p:cNvSpPr txBox="1"/>
          <p:nvPr/>
        </p:nvSpPr>
        <p:spPr>
          <a:xfrm>
            <a:off x="6224861" y="6004841"/>
            <a:ext cx="4116317" cy="461665"/>
          </a:xfrm>
          <a:prstGeom prst="rect">
            <a:avLst/>
          </a:prstGeom>
          <a:noFill/>
        </p:spPr>
        <p:txBody>
          <a:bodyPr wrap="square" rtlCol="0">
            <a:spAutoFit/>
          </a:bodyPr>
          <a:lstStyle/>
          <a:p>
            <a:pPr algn="ctr"/>
            <a:r>
              <a:rPr lang="en-GB" sz="2400" dirty="0">
                <a:latin typeface="Montserrat"/>
                <a:ea typeface="Calibri" panose="020F0502020204030204" pitchFamily="34" charset="0"/>
              </a:rPr>
              <a:t>MoodSpark.org.uk</a:t>
            </a:r>
            <a:endParaRPr lang="en-GB" sz="2400" dirty="0">
              <a:latin typeface="Montserrat"/>
            </a:endParaRPr>
          </a:p>
        </p:txBody>
      </p:sp>
      <p:sp>
        <p:nvSpPr>
          <p:cNvPr id="12" name="Rectangle 11">
            <a:hlinkClick r:id="rId4"/>
            <a:extLst>
              <a:ext uri="{FF2B5EF4-FFF2-40B4-BE49-F238E27FC236}">
                <a16:creationId xmlns:a16="http://schemas.microsoft.com/office/drawing/2014/main" id="{45AAF3D3-70D1-4653-93A4-860041CFA635}"/>
              </a:ext>
            </a:extLst>
          </p:cNvPr>
          <p:cNvSpPr/>
          <p:nvPr/>
        </p:nvSpPr>
        <p:spPr>
          <a:xfrm>
            <a:off x="9686260" y="5676039"/>
            <a:ext cx="2372390" cy="110539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12" descr="Logo&#10;&#10;Description automatically generated">
            <a:extLst>
              <a:ext uri="{FF2B5EF4-FFF2-40B4-BE49-F238E27FC236}">
                <a16:creationId xmlns:a16="http://schemas.microsoft.com/office/drawing/2014/main" id="{D36AB519-A3A5-4C42-9931-8A1C690F22A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38869" y="5681480"/>
            <a:ext cx="1595995" cy="1091139"/>
          </a:xfrm>
          <a:prstGeom prst="rect">
            <a:avLst/>
          </a:prstGeom>
        </p:spPr>
      </p:pic>
      <p:sp>
        <p:nvSpPr>
          <p:cNvPr id="14" name="Title 1">
            <a:extLst>
              <a:ext uri="{FF2B5EF4-FFF2-40B4-BE49-F238E27FC236}">
                <a16:creationId xmlns:a16="http://schemas.microsoft.com/office/drawing/2014/main" id="{784F5187-73D4-426C-9543-FCC3B7BA4D2A}"/>
              </a:ext>
            </a:extLst>
          </p:cNvPr>
          <p:cNvSpPr>
            <a:spLocks noGrp="1"/>
          </p:cNvSpPr>
          <p:nvPr>
            <p:ph type="title"/>
          </p:nvPr>
        </p:nvSpPr>
        <p:spPr>
          <a:xfrm>
            <a:off x="838200" y="365125"/>
            <a:ext cx="10515600" cy="1325563"/>
          </a:xfrm>
        </p:spPr>
        <p:txBody>
          <a:bodyPr/>
          <a:lstStyle/>
          <a:p>
            <a:r>
              <a:rPr lang="en-US"/>
              <a:t>Click to edit Master title style</a:t>
            </a:r>
            <a:endParaRPr lang="en-GB"/>
          </a:p>
        </p:txBody>
      </p:sp>
      <p:sp>
        <p:nvSpPr>
          <p:cNvPr id="15" name="Content Placeholder 2">
            <a:extLst>
              <a:ext uri="{FF2B5EF4-FFF2-40B4-BE49-F238E27FC236}">
                <a16:creationId xmlns:a16="http://schemas.microsoft.com/office/drawing/2014/main" id="{462A0522-8CBE-4011-A7C9-DA203C23741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6" name="Content Placeholder 3">
            <a:extLst>
              <a:ext uri="{FF2B5EF4-FFF2-40B4-BE49-F238E27FC236}">
                <a16:creationId xmlns:a16="http://schemas.microsoft.com/office/drawing/2014/main" id="{93C67A16-FE5A-4F75-B2E2-2F574565D83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7" name="Rectangle 16">
            <a:extLst>
              <a:ext uri="{FF2B5EF4-FFF2-40B4-BE49-F238E27FC236}">
                <a16:creationId xmlns:a16="http://schemas.microsoft.com/office/drawing/2014/main" id="{7D1E67D4-CB80-4671-8948-BCC6EBD1F032}"/>
              </a:ext>
            </a:extLst>
          </p:cNvPr>
          <p:cNvSpPr/>
          <p:nvPr/>
        </p:nvSpPr>
        <p:spPr>
          <a:xfrm>
            <a:off x="39189" y="36580"/>
            <a:ext cx="12152811" cy="6835302"/>
          </a:xfrm>
          <a:prstGeom prst="rect">
            <a:avLst/>
          </a:prstGeom>
          <a:noFill/>
          <a:ln w="76200">
            <a:solidFill>
              <a:srgbClr val="3171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5301177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Section Header">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3C45A12F-1BA1-429E-AD10-9BEB33DE9B54}"/>
              </a:ext>
            </a:extLst>
          </p:cNvPr>
          <p:cNvSpPr/>
          <p:nvPr/>
        </p:nvSpPr>
        <p:spPr>
          <a:xfrm>
            <a:off x="6073219" y="2692"/>
            <a:ext cx="6096000" cy="5613722"/>
          </a:xfrm>
          <a:prstGeom prst="rect">
            <a:avLst/>
          </a:prstGeom>
          <a:solidFill>
            <a:srgbClr val="3171B7"/>
          </a:solidFill>
          <a:ln>
            <a:solidFill>
              <a:srgbClr val="18A9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Date Placeholder 3">
            <a:extLst>
              <a:ext uri="{FF2B5EF4-FFF2-40B4-BE49-F238E27FC236}">
                <a16:creationId xmlns:a16="http://schemas.microsoft.com/office/drawing/2014/main" id="{48CD1212-1F42-4B9D-8CA8-2353E18031AC}"/>
              </a:ext>
            </a:extLst>
          </p:cNvPr>
          <p:cNvSpPr>
            <a:spLocks noGrp="1"/>
          </p:cNvSpPr>
          <p:nvPr>
            <p:ph type="dt" sz="half" idx="10"/>
          </p:nvPr>
        </p:nvSpPr>
        <p:spPr/>
        <p:txBody>
          <a:bodyPr/>
          <a:lstStyle/>
          <a:p>
            <a:fld id="{C4768B48-FE02-4DF1-B4C9-4043780E6E73}" type="datetimeFigureOut">
              <a:rPr lang="en-GB" smtClean="0"/>
              <a:t>29/11/2021</a:t>
            </a:fld>
            <a:endParaRPr lang="en-GB"/>
          </a:p>
        </p:txBody>
      </p:sp>
      <p:sp>
        <p:nvSpPr>
          <p:cNvPr id="5" name="Footer Placeholder 4">
            <a:extLst>
              <a:ext uri="{FF2B5EF4-FFF2-40B4-BE49-F238E27FC236}">
                <a16:creationId xmlns:a16="http://schemas.microsoft.com/office/drawing/2014/main" id="{F2942AEE-C957-4AD7-AFE4-69489F90AF6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BD64E99-8B59-4245-8E76-5CDF2E5D93CB}"/>
              </a:ext>
            </a:extLst>
          </p:cNvPr>
          <p:cNvSpPr>
            <a:spLocks noGrp="1"/>
          </p:cNvSpPr>
          <p:nvPr>
            <p:ph type="sldNum" sz="quarter" idx="12"/>
          </p:nvPr>
        </p:nvSpPr>
        <p:spPr/>
        <p:txBody>
          <a:bodyPr/>
          <a:lstStyle/>
          <a:p>
            <a:fld id="{CD0666FF-1D5A-4E3D-9C82-840E9F9B98B4}" type="slidenum">
              <a:rPr lang="en-GB" smtClean="0"/>
              <a:t>‹#›</a:t>
            </a:fld>
            <a:endParaRPr lang="en-GB"/>
          </a:p>
        </p:txBody>
      </p:sp>
      <p:sp>
        <p:nvSpPr>
          <p:cNvPr id="7" name="Rectangle 6">
            <a:extLst>
              <a:ext uri="{FF2B5EF4-FFF2-40B4-BE49-F238E27FC236}">
                <a16:creationId xmlns:a16="http://schemas.microsoft.com/office/drawing/2014/main" id="{506A5FC5-A89A-4467-8827-339F9A84E384}"/>
              </a:ext>
            </a:extLst>
          </p:cNvPr>
          <p:cNvSpPr/>
          <p:nvPr/>
        </p:nvSpPr>
        <p:spPr>
          <a:xfrm>
            <a:off x="0" y="5627603"/>
            <a:ext cx="12192000" cy="1244279"/>
          </a:xfrm>
          <a:prstGeom prst="rect">
            <a:avLst/>
          </a:prstGeom>
          <a:noFill/>
          <a:ln w="63500">
            <a:solidFill>
              <a:srgbClr val="3171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hlinkClick r:id="rId2"/>
            <a:extLst>
              <a:ext uri="{FF2B5EF4-FFF2-40B4-BE49-F238E27FC236}">
                <a16:creationId xmlns:a16="http://schemas.microsoft.com/office/drawing/2014/main" id="{F8B0C2DF-41D6-46CB-B004-CA07822FD84C}"/>
              </a:ext>
            </a:extLst>
          </p:cNvPr>
          <p:cNvSpPr/>
          <p:nvPr/>
        </p:nvSpPr>
        <p:spPr>
          <a:xfrm>
            <a:off x="33866" y="5627787"/>
            <a:ext cx="6096000" cy="1244278"/>
          </a:xfrm>
          <a:prstGeom prst="rect">
            <a:avLst/>
          </a:prstGeom>
          <a:solidFill>
            <a:srgbClr val="3171B7"/>
          </a:solidFill>
          <a:ln>
            <a:solidFill>
              <a:srgbClr val="3171B7"/>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9" name="Picture 8" descr="Text&#10;&#10;Description automatically generated">
            <a:hlinkClick r:id="rId2"/>
            <a:extLst>
              <a:ext uri="{FF2B5EF4-FFF2-40B4-BE49-F238E27FC236}">
                <a16:creationId xmlns:a16="http://schemas.microsoft.com/office/drawing/2014/main" id="{DD25D620-7C6B-40C0-A6D0-1698AFD33B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827" y="5766145"/>
            <a:ext cx="1368473" cy="967564"/>
          </a:xfrm>
          <a:prstGeom prst="rect">
            <a:avLst/>
          </a:prstGeom>
        </p:spPr>
      </p:pic>
      <p:sp>
        <p:nvSpPr>
          <p:cNvPr id="10" name="TextBox 9">
            <a:extLst>
              <a:ext uri="{FF2B5EF4-FFF2-40B4-BE49-F238E27FC236}">
                <a16:creationId xmlns:a16="http://schemas.microsoft.com/office/drawing/2014/main" id="{08732180-1795-42AE-8B20-5B0684A68016}"/>
              </a:ext>
            </a:extLst>
          </p:cNvPr>
          <p:cNvSpPr txBox="1"/>
          <p:nvPr/>
        </p:nvSpPr>
        <p:spPr>
          <a:xfrm>
            <a:off x="1687730" y="6018911"/>
            <a:ext cx="4343840" cy="461665"/>
          </a:xfrm>
          <a:prstGeom prst="rect">
            <a:avLst/>
          </a:prstGeom>
          <a:noFill/>
        </p:spPr>
        <p:txBody>
          <a:bodyPr wrap="square" rtlCol="0">
            <a:spAutoFit/>
          </a:bodyPr>
          <a:lstStyle/>
          <a:p>
            <a:pPr algn="ctr"/>
            <a:r>
              <a:rPr lang="en-GB" sz="2400" dirty="0">
                <a:solidFill>
                  <a:schemeClr val="bg1"/>
                </a:solidFill>
                <a:latin typeface="Montserrat"/>
                <a:ea typeface="Calibri" panose="020F0502020204030204" pitchFamily="34" charset="0"/>
                <a:cs typeface="Times New Roman" panose="02020603050405020304" pitchFamily="18" charset="0"/>
              </a:rPr>
              <a:t>K</a:t>
            </a:r>
            <a:r>
              <a:rPr lang="en-GB" sz="2400" dirty="0">
                <a:solidFill>
                  <a:schemeClr val="bg1"/>
                </a:solidFill>
                <a:effectLst/>
                <a:latin typeface="Montserrat"/>
                <a:ea typeface="Calibri" panose="020F0502020204030204" pitchFamily="34" charset="0"/>
                <a:cs typeface="Times New Roman" panose="02020603050405020304" pitchFamily="18" charset="0"/>
              </a:rPr>
              <a:t>entResilienceHub.org.uk</a:t>
            </a:r>
            <a:endParaRPr lang="en-GB" sz="2400" dirty="0">
              <a:solidFill>
                <a:schemeClr val="bg1"/>
              </a:solidFill>
              <a:latin typeface="Montserrat"/>
            </a:endParaRPr>
          </a:p>
        </p:txBody>
      </p:sp>
      <p:sp>
        <p:nvSpPr>
          <p:cNvPr id="11" name="TextBox 10">
            <a:extLst>
              <a:ext uri="{FF2B5EF4-FFF2-40B4-BE49-F238E27FC236}">
                <a16:creationId xmlns:a16="http://schemas.microsoft.com/office/drawing/2014/main" id="{E18809DB-0655-4D2D-861A-94AE2BB50836}"/>
              </a:ext>
            </a:extLst>
          </p:cNvPr>
          <p:cNvSpPr txBox="1"/>
          <p:nvPr/>
        </p:nvSpPr>
        <p:spPr>
          <a:xfrm>
            <a:off x="6224861" y="6004841"/>
            <a:ext cx="4116317" cy="461665"/>
          </a:xfrm>
          <a:prstGeom prst="rect">
            <a:avLst/>
          </a:prstGeom>
          <a:noFill/>
        </p:spPr>
        <p:txBody>
          <a:bodyPr wrap="square" rtlCol="0">
            <a:spAutoFit/>
          </a:bodyPr>
          <a:lstStyle/>
          <a:p>
            <a:pPr algn="ctr"/>
            <a:r>
              <a:rPr lang="en-GB" sz="2400" dirty="0">
                <a:latin typeface="Montserrat"/>
                <a:ea typeface="Calibri" panose="020F0502020204030204" pitchFamily="34" charset="0"/>
              </a:rPr>
              <a:t>MoodSpark.org.uk</a:t>
            </a:r>
            <a:endParaRPr lang="en-GB" sz="2400" dirty="0">
              <a:latin typeface="Montserrat"/>
            </a:endParaRPr>
          </a:p>
        </p:txBody>
      </p:sp>
      <p:sp>
        <p:nvSpPr>
          <p:cNvPr id="12" name="Rectangle 11">
            <a:hlinkClick r:id="rId4"/>
            <a:extLst>
              <a:ext uri="{FF2B5EF4-FFF2-40B4-BE49-F238E27FC236}">
                <a16:creationId xmlns:a16="http://schemas.microsoft.com/office/drawing/2014/main" id="{45AAF3D3-70D1-4653-93A4-860041CFA635}"/>
              </a:ext>
            </a:extLst>
          </p:cNvPr>
          <p:cNvSpPr/>
          <p:nvPr/>
        </p:nvSpPr>
        <p:spPr>
          <a:xfrm>
            <a:off x="9686260" y="5676039"/>
            <a:ext cx="2372390" cy="110539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12" descr="Logo&#10;&#10;Description automatically generated">
            <a:extLst>
              <a:ext uri="{FF2B5EF4-FFF2-40B4-BE49-F238E27FC236}">
                <a16:creationId xmlns:a16="http://schemas.microsoft.com/office/drawing/2014/main" id="{D36AB519-A3A5-4C42-9931-8A1C690F22A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55802" y="5698413"/>
            <a:ext cx="1595995" cy="1091139"/>
          </a:xfrm>
          <a:prstGeom prst="rect">
            <a:avLst/>
          </a:prstGeom>
        </p:spPr>
      </p:pic>
      <p:sp>
        <p:nvSpPr>
          <p:cNvPr id="14" name="Title 1">
            <a:extLst>
              <a:ext uri="{FF2B5EF4-FFF2-40B4-BE49-F238E27FC236}">
                <a16:creationId xmlns:a16="http://schemas.microsoft.com/office/drawing/2014/main" id="{784F5187-73D4-426C-9543-FCC3B7BA4D2A}"/>
              </a:ext>
            </a:extLst>
          </p:cNvPr>
          <p:cNvSpPr>
            <a:spLocks noGrp="1"/>
          </p:cNvSpPr>
          <p:nvPr>
            <p:ph type="title"/>
          </p:nvPr>
        </p:nvSpPr>
        <p:spPr>
          <a:xfrm>
            <a:off x="457200" y="159609"/>
            <a:ext cx="5181600" cy="1325563"/>
          </a:xfrm>
        </p:spPr>
        <p:txBody>
          <a:bodyPr/>
          <a:lstStyle/>
          <a:p>
            <a:r>
              <a:rPr lang="en-US"/>
              <a:t>Click to edit Master title style</a:t>
            </a:r>
            <a:endParaRPr lang="en-GB" dirty="0"/>
          </a:p>
        </p:txBody>
      </p:sp>
      <p:sp>
        <p:nvSpPr>
          <p:cNvPr id="15" name="Content Placeholder 2">
            <a:extLst>
              <a:ext uri="{FF2B5EF4-FFF2-40B4-BE49-F238E27FC236}">
                <a16:creationId xmlns:a16="http://schemas.microsoft.com/office/drawing/2014/main" id="{462A0522-8CBE-4011-A7C9-DA203C23741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6" name="Content Placeholder 3">
            <a:extLst>
              <a:ext uri="{FF2B5EF4-FFF2-40B4-BE49-F238E27FC236}">
                <a16:creationId xmlns:a16="http://schemas.microsoft.com/office/drawing/2014/main" id="{93C67A16-FE5A-4F75-B2E2-2F574565D838}"/>
              </a:ext>
            </a:extLst>
          </p:cNvPr>
          <p:cNvSpPr>
            <a:spLocks noGrp="1"/>
          </p:cNvSpPr>
          <p:nvPr>
            <p:ph sz="half" idx="2"/>
          </p:nvPr>
        </p:nvSpPr>
        <p:spPr>
          <a:xfrm>
            <a:off x="6265347" y="249715"/>
            <a:ext cx="5886450" cy="5261461"/>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8" name="Rectangle 17">
            <a:extLst>
              <a:ext uri="{FF2B5EF4-FFF2-40B4-BE49-F238E27FC236}">
                <a16:creationId xmlns:a16="http://schemas.microsoft.com/office/drawing/2014/main" id="{36DE82E6-DA41-4B34-A64D-A3BE45D312E3}"/>
              </a:ext>
            </a:extLst>
          </p:cNvPr>
          <p:cNvSpPr/>
          <p:nvPr/>
        </p:nvSpPr>
        <p:spPr>
          <a:xfrm>
            <a:off x="39189" y="26756"/>
            <a:ext cx="12152811" cy="6804487"/>
          </a:xfrm>
          <a:prstGeom prst="rect">
            <a:avLst/>
          </a:prstGeom>
          <a:noFill/>
          <a:ln w="76200">
            <a:solidFill>
              <a:srgbClr val="3171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4783228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2_Section Header">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8CD1212-1F42-4B9D-8CA8-2353E18031AC}"/>
              </a:ext>
            </a:extLst>
          </p:cNvPr>
          <p:cNvSpPr>
            <a:spLocks noGrp="1"/>
          </p:cNvSpPr>
          <p:nvPr>
            <p:ph type="dt" sz="half" idx="10"/>
          </p:nvPr>
        </p:nvSpPr>
        <p:spPr/>
        <p:txBody>
          <a:bodyPr/>
          <a:lstStyle/>
          <a:p>
            <a:fld id="{C4768B48-FE02-4DF1-B4C9-4043780E6E73}" type="datetimeFigureOut">
              <a:rPr lang="en-GB" smtClean="0"/>
              <a:t>29/11/2021</a:t>
            </a:fld>
            <a:endParaRPr lang="en-GB"/>
          </a:p>
        </p:txBody>
      </p:sp>
      <p:sp>
        <p:nvSpPr>
          <p:cNvPr id="5" name="Footer Placeholder 4">
            <a:extLst>
              <a:ext uri="{FF2B5EF4-FFF2-40B4-BE49-F238E27FC236}">
                <a16:creationId xmlns:a16="http://schemas.microsoft.com/office/drawing/2014/main" id="{F2942AEE-C957-4AD7-AFE4-69489F90AF6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BD64E99-8B59-4245-8E76-5CDF2E5D93CB}"/>
              </a:ext>
            </a:extLst>
          </p:cNvPr>
          <p:cNvSpPr>
            <a:spLocks noGrp="1"/>
          </p:cNvSpPr>
          <p:nvPr>
            <p:ph type="sldNum" sz="quarter" idx="12"/>
          </p:nvPr>
        </p:nvSpPr>
        <p:spPr/>
        <p:txBody>
          <a:bodyPr/>
          <a:lstStyle/>
          <a:p>
            <a:fld id="{CD0666FF-1D5A-4E3D-9C82-840E9F9B98B4}" type="slidenum">
              <a:rPr lang="en-GB" smtClean="0"/>
              <a:t>‹#›</a:t>
            </a:fld>
            <a:endParaRPr lang="en-GB"/>
          </a:p>
        </p:txBody>
      </p:sp>
      <p:sp>
        <p:nvSpPr>
          <p:cNvPr id="7" name="Rectangle 6">
            <a:extLst>
              <a:ext uri="{FF2B5EF4-FFF2-40B4-BE49-F238E27FC236}">
                <a16:creationId xmlns:a16="http://schemas.microsoft.com/office/drawing/2014/main" id="{506A5FC5-A89A-4467-8827-339F9A84E384}"/>
              </a:ext>
            </a:extLst>
          </p:cNvPr>
          <p:cNvSpPr/>
          <p:nvPr/>
        </p:nvSpPr>
        <p:spPr>
          <a:xfrm>
            <a:off x="0" y="5627603"/>
            <a:ext cx="12192000" cy="1244279"/>
          </a:xfrm>
          <a:prstGeom prst="rect">
            <a:avLst/>
          </a:prstGeom>
          <a:noFill/>
          <a:ln w="63500">
            <a:solidFill>
              <a:srgbClr val="3171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hlinkClick r:id="rId2"/>
            <a:extLst>
              <a:ext uri="{FF2B5EF4-FFF2-40B4-BE49-F238E27FC236}">
                <a16:creationId xmlns:a16="http://schemas.microsoft.com/office/drawing/2014/main" id="{F8B0C2DF-41D6-46CB-B004-CA07822FD84C}"/>
              </a:ext>
            </a:extLst>
          </p:cNvPr>
          <p:cNvSpPr/>
          <p:nvPr/>
        </p:nvSpPr>
        <p:spPr>
          <a:xfrm>
            <a:off x="33866" y="5627787"/>
            <a:ext cx="6096000" cy="1244278"/>
          </a:xfrm>
          <a:prstGeom prst="rect">
            <a:avLst/>
          </a:prstGeom>
          <a:solidFill>
            <a:srgbClr val="3171B7"/>
          </a:solidFill>
          <a:ln>
            <a:solidFill>
              <a:srgbClr val="3171B7"/>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9" name="Picture 8" descr="Text&#10;&#10;Description automatically generated">
            <a:hlinkClick r:id="rId2"/>
            <a:extLst>
              <a:ext uri="{FF2B5EF4-FFF2-40B4-BE49-F238E27FC236}">
                <a16:creationId xmlns:a16="http://schemas.microsoft.com/office/drawing/2014/main" id="{DD25D620-7C6B-40C0-A6D0-1698AFD33B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827" y="5766145"/>
            <a:ext cx="1368473" cy="967564"/>
          </a:xfrm>
          <a:prstGeom prst="rect">
            <a:avLst/>
          </a:prstGeom>
        </p:spPr>
      </p:pic>
      <p:sp>
        <p:nvSpPr>
          <p:cNvPr id="10" name="TextBox 9">
            <a:extLst>
              <a:ext uri="{FF2B5EF4-FFF2-40B4-BE49-F238E27FC236}">
                <a16:creationId xmlns:a16="http://schemas.microsoft.com/office/drawing/2014/main" id="{08732180-1795-42AE-8B20-5B0684A68016}"/>
              </a:ext>
            </a:extLst>
          </p:cNvPr>
          <p:cNvSpPr txBox="1"/>
          <p:nvPr/>
        </p:nvSpPr>
        <p:spPr>
          <a:xfrm>
            <a:off x="1687730" y="6018911"/>
            <a:ext cx="4343840" cy="461665"/>
          </a:xfrm>
          <a:prstGeom prst="rect">
            <a:avLst/>
          </a:prstGeom>
          <a:noFill/>
        </p:spPr>
        <p:txBody>
          <a:bodyPr wrap="square" rtlCol="0">
            <a:spAutoFit/>
          </a:bodyPr>
          <a:lstStyle/>
          <a:p>
            <a:pPr algn="ctr"/>
            <a:r>
              <a:rPr lang="en-GB" sz="2400" dirty="0">
                <a:solidFill>
                  <a:schemeClr val="bg1"/>
                </a:solidFill>
                <a:latin typeface="Montserrat"/>
                <a:ea typeface="Calibri" panose="020F0502020204030204" pitchFamily="34" charset="0"/>
                <a:cs typeface="Times New Roman" panose="02020603050405020304" pitchFamily="18" charset="0"/>
              </a:rPr>
              <a:t>K</a:t>
            </a:r>
            <a:r>
              <a:rPr lang="en-GB" sz="2400" dirty="0">
                <a:solidFill>
                  <a:schemeClr val="bg1"/>
                </a:solidFill>
                <a:effectLst/>
                <a:latin typeface="Montserrat"/>
                <a:ea typeface="Calibri" panose="020F0502020204030204" pitchFamily="34" charset="0"/>
                <a:cs typeface="Times New Roman" panose="02020603050405020304" pitchFamily="18" charset="0"/>
              </a:rPr>
              <a:t>entResilienceHub.org.uk</a:t>
            </a:r>
            <a:endParaRPr lang="en-GB" sz="2400" dirty="0">
              <a:solidFill>
                <a:schemeClr val="bg1"/>
              </a:solidFill>
              <a:latin typeface="Montserrat"/>
            </a:endParaRPr>
          </a:p>
        </p:txBody>
      </p:sp>
      <p:sp>
        <p:nvSpPr>
          <p:cNvPr id="11" name="TextBox 10">
            <a:extLst>
              <a:ext uri="{FF2B5EF4-FFF2-40B4-BE49-F238E27FC236}">
                <a16:creationId xmlns:a16="http://schemas.microsoft.com/office/drawing/2014/main" id="{E18809DB-0655-4D2D-861A-94AE2BB50836}"/>
              </a:ext>
            </a:extLst>
          </p:cNvPr>
          <p:cNvSpPr txBox="1"/>
          <p:nvPr/>
        </p:nvSpPr>
        <p:spPr>
          <a:xfrm>
            <a:off x="6224861" y="6004841"/>
            <a:ext cx="4116317" cy="461665"/>
          </a:xfrm>
          <a:prstGeom prst="rect">
            <a:avLst/>
          </a:prstGeom>
          <a:noFill/>
        </p:spPr>
        <p:txBody>
          <a:bodyPr wrap="square" rtlCol="0">
            <a:spAutoFit/>
          </a:bodyPr>
          <a:lstStyle/>
          <a:p>
            <a:pPr algn="ctr"/>
            <a:r>
              <a:rPr lang="en-GB" sz="2400" dirty="0">
                <a:latin typeface="Montserrat"/>
                <a:ea typeface="Calibri" panose="020F0502020204030204" pitchFamily="34" charset="0"/>
              </a:rPr>
              <a:t>MoodSpark.org.uk</a:t>
            </a:r>
            <a:endParaRPr lang="en-GB" sz="2400" dirty="0">
              <a:latin typeface="Montserrat"/>
            </a:endParaRPr>
          </a:p>
        </p:txBody>
      </p:sp>
      <p:sp>
        <p:nvSpPr>
          <p:cNvPr id="12" name="Rectangle 11">
            <a:hlinkClick r:id="rId4"/>
            <a:extLst>
              <a:ext uri="{FF2B5EF4-FFF2-40B4-BE49-F238E27FC236}">
                <a16:creationId xmlns:a16="http://schemas.microsoft.com/office/drawing/2014/main" id="{45AAF3D3-70D1-4653-93A4-860041CFA635}"/>
              </a:ext>
            </a:extLst>
          </p:cNvPr>
          <p:cNvSpPr/>
          <p:nvPr/>
        </p:nvSpPr>
        <p:spPr>
          <a:xfrm>
            <a:off x="9686260" y="5676039"/>
            <a:ext cx="2372390" cy="110539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12" descr="Logo&#10;&#10;Description automatically generated">
            <a:extLst>
              <a:ext uri="{FF2B5EF4-FFF2-40B4-BE49-F238E27FC236}">
                <a16:creationId xmlns:a16="http://schemas.microsoft.com/office/drawing/2014/main" id="{D36AB519-A3A5-4C42-9931-8A1C690F22A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55802" y="5698413"/>
            <a:ext cx="1595995" cy="1091139"/>
          </a:xfrm>
          <a:prstGeom prst="rect">
            <a:avLst/>
          </a:prstGeom>
        </p:spPr>
      </p:pic>
      <p:sp>
        <p:nvSpPr>
          <p:cNvPr id="18" name="Rectangle 17">
            <a:extLst>
              <a:ext uri="{FF2B5EF4-FFF2-40B4-BE49-F238E27FC236}">
                <a16:creationId xmlns:a16="http://schemas.microsoft.com/office/drawing/2014/main" id="{36DE82E6-DA41-4B34-A64D-A3BE45D312E3}"/>
              </a:ext>
            </a:extLst>
          </p:cNvPr>
          <p:cNvSpPr/>
          <p:nvPr/>
        </p:nvSpPr>
        <p:spPr>
          <a:xfrm>
            <a:off x="39189" y="26756"/>
            <a:ext cx="12152811" cy="6804487"/>
          </a:xfrm>
          <a:prstGeom prst="rect">
            <a:avLst/>
          </a:prstGeom>
          <a:noFill/>
          <a:ln w="76200">
            <a:solidFill>
              <a:srgbClr val="3171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6767696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2BFD1A08-015D-445F-B8AE-814957EE5FDE}"/>
              </a:ext>
            </a:extLst>
          </p:cNvPr>
          <p:cNvSpPr/>
          <p:nvPr/>
        </p:nvSpPr>
        <p:spPr>
          <a:xfrm>
            <a:off x="39189" y="36580"/>
            <a:ext cx="12152811" cy="6804487"/>
          </a:xfrm>
          <a:prstGeom prst="rect">
            <a:avLst/>
          </a:prstGeom>
          <a:noFill/>
          <a:ln w="76200">
            <a:solidFill>
              <a:srgbClr val="3171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hlinkClick r:id="rId2"/>
            <a:extLst>
              <a:ext uri="{FF2B5EF4-FFF2-40B4-BE49-F238E27FC236}">
                <a16:creationId xmlns:a16="http://schemas.microsoft.com/office/drawing/2014/main" id="{226C0793-D51B-4A99-8F00-7A404FB574CB}"/>
              </a:ext>
            </a:extLst>
          </p:cNvPr>
          <p:cNvSpPr/>
          <p:nvPr/>
        </p:nvSpPr>
        <p:spPr>
          <a:xfrm>
            <a:off x="0" y="5627787"/>
            <a:ext cx="6096000" cy="1244278"/>
          </a:xfrm>
          <a:prstGeom prst="rect">
            <a:avLst/>
          </a:prstGeom>
          <a:solidFill>
            <a:srgbClr val="3171B7"/>
          </a:solidFill>
          <a:ln>
            <a:solidFill>
              <a:srgbClr val="3171B7"/>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3" name="Date Placeholder 2">
            <a:extLst>
              <a:ext uri="{FF2B5EF4-FFF2-40B4-BE49-F238E27FC236}">
                <a16:creationId xmlns:a16="http://schemas.microsoft.com/office/drawing/2014/main" id="{3A00705C-8492-4998-9B17-E5DC64CD47BC}"/>
              </a:ext>
            </a:extLst>
          </p:cNvPr>
          <p:cNvSpPr>
            <a:spLocks noGrp="1"/>
          </p:cNvSpPr>
          <p:nvPr>
            <p:ph type="dt" sz="half" idx="10"/>
          </p:nvPr>
        </p:nvSpPr>
        <p:spPr/>
        <p:txBody>
          <a:bodyPr/>
          <a:lstStyle/>
          <a:p>
            <a:fld id="{C4768B48-FE02-4DF1-B4C9-4043780E6E73}" type="datetimeFigureOut">
              <a:rPr lang="en-GB" smtClean="0"/>
              <a:t>29/11/2021</a:t>
            </a:fld>
            <a:endParaRPr lang="en-GB"/>
          </a:p>
        </p:txBody>
      </p:sp>
      <p:sp>
        <p:nvSpPr>
          <p:cNvPr id="4" name="Footer Placeholder 3">
            <a:extLst>
              <a:ext uri="{FF2B5EF4-FFF2-40B4-BE49-F238E27FC236}">
                <a16:creationId xmlns:a16="http://schemas.microsoft.com/office/drawing/2014/main" id="{53260E59-B212-4FF4-8FCD-7DB44F7ADCA2}"/>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80CA0F7-33EF-41B0-B72F-CBC8D8477E13}"/>
              </a:ext>
            </a:extLst>
          </p:cNvPr>
          <p:cNvSpPr>
            <a:spLocks noGrp="1"/>
          </p:cNvSpPr>
          <p:nvPr>
            <p:ph type="sldNum" sz="quarter" idx="12"/>
          </p:nvPr>
        </p:nvSpPr>
        <p:spPr/>
        <p:txBody>
          <a:bodyPr/>
          <a:lstStyle/>
          <a:p>
            <a:fld id="{CD0666FF-1D5A-4E3D-9C82-840E9F9B98B4}" type="slidenum">
              <a:rPr lang="en-GB" smtClean="0"/>
              <a:t>‹#›</a:t>
            </a:fld>
            <a:endParaRPr lang="en-GB"/>
          </a:p>
        </p:txBody>
      </p:sp>
      <p:sp>
        <p:nvSpPr>
          <p:cNvPr id="7" name="Speech Bubble: Rectangle 6">
            <a:extLst>
              <a:ext uri="{FF2B5EF4-FFF2-40B4-BE49-F238E27FC236}">
                <a16:creationId xmlns:a16="http://schemas.microsoft.com/office/drawing/2014/main" id="{CB172373-412E-46A5-A3F7-7978EEC645DD}"/>
              </a:ext>
            </a:extLst>
          </p:cNvPr>
          <p:cNvSpPr/>
          <p:nvPr/>
        </p:nvSpPr>
        <p:spPr>
          <a:xfrm>
            <a:off x="9158872" y="957902"/>
            <a:ext cx="3237895" cy="1321149"/>
          </a:xfrm>
          <a:prstGeom prst="wedgeRectCallout">
            <a:avLst>
              <a:gd name="adj1" fmla="val 46591"/>
              <a:gd name="adj2" fmla="val 67691"/>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Speech Bubble: Oval 7">
            <a:extLst>
              <a:ext uri="{FF2B5EF4-FFF2-40B4-BE49-F238E27FC236}">
                <a16:creationId xmlns:a16="http://schemas.microsoft.com/office/drawing/2014/main" id="{5F46081C-05FE-49D9-9D2D-C0C228A294B9}"/>
              </a:ext>
            </a:extLst>
          </p:cNvPr>
          <p:cNvSpPr/>
          <p:nvPr/>
        </p:nvSpPr>
        <p:spPr>
          <a:xfrm>
            <a:off x="8063266" y="-575276"/>
            <a:ext cx="3074375" cy="1965761"/>
          </a:xfrm>
          <a:prstGeom prst="wedgeEllipseCallout">
            <a:avLst>
              <a:gd name="adj1" fmla="val 22294"/>
              <a:gd name="adj2" fmla="val 70640"/>
            </a:avLst>
          </a:prstGeom>
          <a:solidFill>
            <a:srgbClr val="18A98A"/>
          </a:solidFill>
          <a:ln>
            <a:solidFill>
              <a:srgbClr val="18A9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Speech Bubble: Rectangle with Corners Rounded 8">
            <a:extLst>
              <a:ext uri="{FF2B5EF4-FFF2-40B4-BE49-F238E27FC236}">
                <a16:creationId xmlns:a16="http://schemas.microsoft.com/office/drawing/2014/main" id="{F7055150-BB73-4092-A473-FB9D8F0E2901}"/>
              </a:ext>
            </a:extLst>
          </p:cNvPr>
          <p:cNvSpPr/>
          <p:nvPr/>
        </p:nvSpPr>
        <p:spPr>
          <a:xfrm>
            <a:off x="10111302" y="-431056"/>
            <a:ext cx="1794510" cy="1563037"/>
          </a:xfrm>
          <a:prstGeom prst="wedgeRoundRectCallout">
            <a:avLst/>
          </a:prstGeom>
          <a:solidFill>
            <a:srgbClr val="3171B7"/>
          </a:solidFill>
          <a:ln>
            <a:solidFill>
              <a:srgbClr val="3171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hought Bubble: Cloud 9">
            <a:extLst>
              <a:ext uri="{FF2B5EF4-FFF2-40B4-BE49-F238E27FC236}">
                <a16:creationId xmlns:a16="http://schemas.microsoft.com/office/drawing/2014/main" id="{B183CC5F-C483-48C6-B7F7-B4A6C8A6A5E0}"/>
              </a:ext>
            </a:extLst>
          </p:cNvPr>
          <p:cNvSpPr/>
          <p:nvPr/>
        </p:nvSpPr>
        <p:spPr>
          <a:xfrm rot="1476884">
            <a:off x="10289442" y="1835471"/>
            <a:ext cx="2117779" cy="1534915"/>
          </a:xfrm>
          <a:prstGeom prst="cloudCallout">
            <a:avLst/>
          </a:prstGeom>
          <a:solidFill>
            <a:srgbClr val="1488CA"/>
          </a:solidFill>
          <a:ln>
            <a:solidFill>
              <a:srgbClr val="18A9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Speech Bubble: Oval 10">
            <a:extLst>
              <a:ext uri="{FF2B5EF4-FFF2-40B4-BE49-F238E27FC236}">
                <a16:creationId xmlns:a16="http://schemas.microsoft.com/office/drawing/2014/main" id="{BA41DCC9-B722-48FE-9D5B-9EA238421DE8}"/>
              </a:ext>
            </a:extLst>
          </p:cNvPr>
          <p:cNvSpPr/>
          <p:nvPr/>
        </p:nvSpPr>
        <p:spPr>
          <a:xfrm>
            <a:off x="7635750" y="1872403"/>
            <a:ext cx="1794510" cy="1277720"/>
          </a:xfrm>
          <a:prstGeom prst="wedgeEllipseCallout">
            <a:avLst>
              <a:gd name="adj1" fmla="val 42224"/>
              <a:gd name="adj2" fmla="val 57133"/>
            </a:avLst>
          </a:prstGeom>
          <a:solidFill>
            <a:srgbClr val="18A98A"/>
          </a:solidFill>
          <a:ln>
            <a:solidFill>
              <a:srgbClr val="18A9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hought Bubble: Cloud 11">
            <a:extLst>
              <a:ext uri="{FF2B5EF4-FFF2-40B4-BE49-F238E27FC236}">
                <a16:creationId xmlns:a16="http://schemas.microsoft.com/office/drawing/2014/main" id="{8A9E81C9-B215-42BE-9DA6-26087DB39AEF}"/>
              </a:ext>
            </a:extLst>
          </p:cNvPr>
          <p:cNvSpPr/>
          <p:nvPr/>
        </p:nvSpPr>
        <p:spPr>
          <a:xfrm>
            <a:off x="1866215" y="1387281"/>
            <a:ext cx="2281181" cy="1147463"/>
          </a:xfrm>
          <a:prstGeom prst="cloudCallout">
            <a:avLst>
              <a:gd name="adj1" fmla="val 4721"/>
              <a:gd name="adj2" fmla="val 68477"/>
            </a:avLst>
          </a:prstGeom>
          <a:solidFill>
            <a:srgbClr val="1488CA"/>
          </a:solidFill>
          <a:ln>
            <a:solidFill>
              <a:srgbClr val="1D9A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Speech Bubble: Rectangle 12">
            <a:extLst>
              <a:ext uri="{FF2B5EF4-FFF2-40B4-BE49-F238E27FC236}">
                <a16:creationId xmlns:a16="http://schemas.microsoft.com/office/drawing/2014/main" id="{9083FCAD-45A6-42CD-A4BA-85A81FA3D8BD}"/>
              </a:ext>
            </a:extLst>
          </p:cNvPr>
          <p:cNvSpPr/>
          <p:nvPr/>
        </p:nvSpPr>
        <p:spPr>
          <a:xfrm rot="20531057">
            <a:off x="-215222" y="548987"/>
            <a:ext cx="2520581" cy="1730066"/>
          </a:xfrm>
          <a:prstGeom prst="wedgeRectCallout">
            <a:avLst>
              <a:gd name="adj1" fmla="val 10552"/>
              <a:gd name="adj2" fmla="val 83195"/>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Speech Bubble: Rectangle with Corners Rounded 13">
            <a:extLst>
              <a:ext uri="{FF2B5EF4-FFF2-40B4-BE49-F238E27FC236}">
                <a16:creationId xmlns:a16="http://schemas.microsoft.com/office/drawing/2014/main" id="{58E131D7-FD11-41CD-B699-0529FF4C9CC0}"/>
              </a:ext>
            </a:extLst>
          </p:cNvPr>
          <p:cNvSpPr/>
          <p:nvPr/>
        </p:nvSpPr>
        <p:spPr>
          <a:xfrm>
            <a:off x="2152332" y="26569"/>
            <a:ext cx="1794510" cy="1563037"/>
          </a:xfrm>
          <a:prstGeom prst="wedgeRoundRectCallout">
            <a:avLst>
              <a:gd name="adj1" fmla="val -71788"/>
              <a:gd name="adj2" fmla="val 90288"/>
              <a:gd name="adj3" fmla="val 16667"/>
            </a:avLst>
          </a:prstGeom>
          <a:solidFill>
            <a:srgbClr val="3171B7"/>
          </a:solidFill>
          <a:ln>
            <a:solidFill>
              <a:srgbClr val="3171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Speech Bubble: Rectangle with Corners Rounded 14">
            <a:extLst>
              <a:ext uri="{FF2B5EF4-FFF2-40B4-BE49-F238E27FC236}">
                <a16:creationId xmlns:a16="http://schemas.microsoft.com/office/drawing/2014/main" id="{42B4DB07-31ED-4108-BC3B-7D8875556DCD}"/>
              </a:ext>
            </a:extLst>
          </p:cNvPr>
          <p:cNvSpPr/>
          <p:nvPr/>
        </p:nvSpPr>
        <p:spPr>
          <a:xfrm rot="21107619">
            <a:off x="4250723" y="1152074"/>
            <a:ext cx="1794510" cy="1563037"/>
          </a:xfrm>
          <a:prstGeom prst="wedgeRoundRectCallout">
            <a:avLst>
              <a:gd name="adj1" fmla="val 52542"/>
              <a:gd name="adj2" fmla="val 76979"/>
              <a:gd name="adj3" fmla="val 16667"/>
            </a:avLst>
          </a:prstGeom>
          <a:solidFill>
            <a:srgbClr val="3171B7"/>
          </a:solidFill>
          <a:ln>
            <a:solidFill>
              <a:srgbClr val="3171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Speech Bubble: Rectangle with Corners Rounded 15">
            <a:extLst>
              <a:ext uri="{FF2B5EF4-FFF2-40B4-BE49-F238E27FC236}">
                <a16:creationId xmlns:a16="http://schemas.microsoft.com/office/drawing/2014/main" id="{B94D9BC4-DC4C-4AE7-B062-DB5FF07B5E5E}"/>
              </a:ext>
            </a:extLst>
          </p:cNvPr>
          <p:cNvSpPr/>
          <p:nvPr/>
        </p:nvSpPr>
        <p:spPr>
          <a:xfrm rot="1471521">
            <a:off x="7472956" y="299715"/>
            <a:ext cx="1794510" cy="1563037"/>
          </a:xfrm>
          <a:prstGeom prst="wedgeRoundRectCallout">
            <a:avLst>
              <a:gd name="adj1" fmla="val -33572"/>
              <a:gd name="adj2" fmla="val 66888"/>
              <a:gd name="adj3" fmla="val 16667"/>
            </a:avLst>
          </a:prstGeom>
          <a:solidFill>
            <a:srgbClr val="3171B7"/>
          </a:solidFill>
          <a:ln>
            <a:solidFill>
              <a:srgbClr val="3171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Speech Bubble: Oval 16">
            <a:extLst>
              <a:ext uri="{FF2B5EF4-FFF2-40B4-BE49-F238E27FC236}">
                <a16:creationId xmlns:a16="http://schemas.microsoft.com/office/drawing/2014/main" id="{9AC3AED3-7A22-4EF2-9777-902EB5595027}"/>
              </a:ext>
            </a:extLst>
          </p:cNvPr>
          <p:cNvSpPr/>
          <p:nvPr/>
        </p:nvSpPr>
        <p:spPr>
          <a:xfrm>
            <a:off x="3220797" y="886969"/>
            <a:ext cx="1794510" cy="1277720"/>
          </a:xfrm>
          <a:prstGeom prst="wedgeEllipseCallout">
            <a:avLst/>
          </a:prstGeom>
          <a:solidFill>
            <a:srgbClr val="18A98A"/>
          </a:solidFill>
          <a:ln>
            <a:solidFill>
              <a:srgbClr val="18A9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Speech Bubble: Oval 17">
            <a:extLst>
              <a:ext uri="{FF2B5EF4-FFF2-40B4-BE49-F238E27FC236}">
                <a16:creationId xmlns:a16="http://schemas.microsoft.com/office/drawing/2014/main" id="{CE2851DA-5FED-4DD7-A5A9-8783BA9AAEF0}"/>
              </a:ext>
            </a:extLst>
          </p:cNvPr>
          <p:cNvSpPr/>
          <p:nvPr/>
        </p:nvSpPr>
        <p:spPr>
          <a:xfrm>
            <a:off x="-84018" y="-397580"/>
            <a:ext cx="1794510" cy="1277720"/>
          </a:xfrm>
          <a:prstGeom prst="wedgeEllipseCallout">
            <a:avLst>
              <a:gd name="adj1" fmla="val -21470"/>
              <a:gd name="adj2" fmla="val 65184"/>
            </a:avLst>
          </a:prstGeom>
          <a:solidFill>
            <a:srgbClr val="18A98A"/>
          </a:solidFill>
          <a:ln>
            <a:solidFill>
              <a:srgbClr val="18A9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Speech Bubble: Rectangle 18">
            <a:extLst>
              <a:ext uri="{FF2B5EF4-FFF2-40B4-BE49-F238E27FC236}">
                <a16:creationId xmlns:a16="http://schemas.microsoft.com/office/drawing/2014/main" id="{6D7475E4-28F0-44AB-90E7-EA7986028769}"/>
              </a:ext>
            </a:extLst>
          </p:cNvPr>
          <p:cNvSpPr/>
          <p:nvPr/>
        </p:nvSpPr>
        <p:spPr>
          <a:xfrm>
            <a:off x="4723781" y="365398"/>
            <a:ext cx="2637801" cy="1647164"/>
          </a:xfrm>
          <a:prstGeom prst="wedgeRectCallout">
            <a:avLst>
              <a:gd name="adj1" fmla="val 13832"/>
              <a:gd name="adj2" fmla="val 67357"/>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Speech Bubble: Rectangle 19">
            <a:extLst>
              <a:ext uri="{FF2B5EF4-FFF2-40B4-BE49-F238E27FC236}">
                <a16:creationId xmlns:a16="http://schemas.microsoft.com/office/drawing/2014/main" id="{4BF44F96-6B16-4983-B642-D12F13CA820B}"/>
              </a:ext>
            </a:extLst>
          </p:cNvPr>
          <p:cNvSpPr/>
          <p:nvPr/>
        </p:nvSpPr>
        <p:spPr>
          <a:xfrm>
            <a:off x="3251255" y="-469416"/>
            <a:ext cx="1611025" cy="991970"/>
          </a:xfrm>
          <a:prstGeom prst="wedgeRectCallout">
            <a:avLst>
              <a:gd name="adj1" fmla="val -27218"/>
              <a:gd name="adj2" fmla="val 76327"/>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hought Bubble: Cloud 20">
            <a:extLst>
              <a:ext uri="{FF2B5EF4-FFF2-40B4-BE49-F238E27FC236}">
                <a16:creationId xmlns:a16="http://schemas.microsoft.com/office/drawing/2014/main" id="{6AAF31AA-0B58-4B01-B326-6FCA099403C2}"/>
              </a:ext>
            </a:extLst>
          </p:cNvPr>
          <p:cNvSpPr/>
          <p:nvPr/>
        </p:nvSpPr>
        <p:spPr>
          <a:xfrm>
            <a:off x="4044567" y="-517305"/>
            <a:ext cx="3031909" cy="1741110"/>
          </a:xfrm>
          <a:prstGeom prst="cloudCallout">
            <a:avLst/>
          </a:prstGeom>
          <a:solidFill>
            <a:srgbClr val="1488CA"/>
          </a:solidFill>
          <a:ln>
            <a:solidFill>
              <a:srgbClr val="18A9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hought Bubble: Cloud 21">
            <a:extLst>
              <a:ext uri="{FF2B5EF4-FFF2-40B4-BE49-F238E27FC236}">
                <a16:creationId xmlns:a16="http://schemas.microsoft.com/office/drawing/2014/main" id="{6AE14D5E-54F2-49BA-82D0-0E2AB6ACD873}"/>
              </a:ext>
            </a:extLst>
          </p:cNvPr>
          <p:cNvSpPr/>
          <p:nvPr/>
        </p:nvSpPr>
        <p:spPr>
          <a:xfrm>
            <a:off x="1184226" y="-1135520"/>
            <a:ext cx="2412667" cy="1715653"/>
          </a:xfrm>
          <a:prstGeom prst="cloudCallout">
            <a:avLst>
              <a:gd name="adj1" fmla="val 20383"/>
              <a:gd name="adj2" fmla="val 58503"/>
            </a:avLst>
          </a:prstGeom>
          <a:solidFill>
            <a:srgbClr val="1D9AA8"/>
          </a:solidFill>
          <a:ln>
            <a:solidFill>
              <a:srgbClr val="1488C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hought Bubble: Cloud 22">
            <a:extLst>
              <a:ext uri="{FF2B5EF4-FFF2-40B4-BE49-F238E27FC236}">
                <a16:creationId xmlns:a16="http://schemas.microsoft.com/office/drawing/2014/main" id="{63FA9EC0-D018-4A00-A611-985058A89C0A}"/>
              </a:ext>
            </a:extLst>
          </p:cNvPr>
          <p:cNvSpPr/>
          <p:nvPr/>
        </p:nvSpPr>
        <p:spPr>
          <a:xfrm>
            <a:off x="6392201" y="-386751"/>
            <a:ext cx="2281181" cy="1147463"/>
          </a:xfrm>
          <a:prstGeom prst="cloudCallout">
            <a:avLst>
              <a:gd name="adj1" fmla="val 4721"/>
              <a:gd name="adj2" fmla="val 68477"/>
            </a:avLst>
          </a:prstGeom>
          <a:solidFill>
            <a:srgbClr val="1D9AA8"/>
          </a:solidFill>
          <a:ln>
            <a:solidFill>
              <a:srgbClr val="1488C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4" name="Picture 23" descr="Text&#10;&#10;Description automatically generated">
            <a:hlinkClick r:id="rId2"/>
            <a:extLst>
              <a:ext uri="{FF2B5EF4-FFF2-40B4-BE49-F238E27FC236}">
                <a16:creationId xmlns:a16="http://schemas.microsoft.com/office/drawing/2014/main" id="{7B66EB29-6C1B-4DE1-AECF-591B7A5AB1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827" y="5766145"/>
            <a:ext cx="1368473" cy="967564"/>
          </a:xfrm>
          <a:prstGeom prst="rect">
            <a:avLst/>
          </a:prstGeom>
        </p:spPr>
      </p:pic>
      <p:sp>
        <p:nvSpPr>
          <p:cNvPr id="25" name="TextBox 24">
            <a:extLst>
              <a:ext uri="{FF2B5EF4-FFF2-40B4-BE49-F238E27FC236}">
                <a16:creationId xmlns:a16="http://schemas.microsoft.com/office/drawing/2014/main" id="{163B7E8B-5BA7-49B9-9E43-5CD054C77E47}"/>
              </a:ext>
            </a:extLst>
          </p:cNvPr>
          <p:cNvSpPr txBox="1"/>
          <p:nvPr/>
        </p:nvSpPr>
        <p:spPr>
          <a:xfrm>
            <a:off x="1687730" y="6018911"/>
            <a:ext cx="4343840" cy="461665"/>
          </a:xfrm>
          <a:prstGeom prst="rect">
            <a:avLst/>
          </a:prstGeom>
          <a:noFill/>
        </p:spPr>
        <p:txBody>
          <a:bodyPr wrap="square" rtlCol="0">
            <a:spAutoFit/>
          </a:bodyPr>
          <a:lstStyle/>
          <a:p>
            <a:pPr algn="ctr"/>
            <a:r>
              <a:rPr lang="en-GB" sz="2400" dirty="0">
                <a:solidFill>
                  <a:schemeClr val="bg1"/>
                </a:solidFill>
                <a:latin typeface="Montserrat"/>
                <a:ea typeface="Calibri" panose="020F0502020204030204" pitchFamily="34" charset="0"/>
                <a:cs typeface="Times New Roman" panose="02020603050405020304" pitchFamily="18" charset="0"/>
              </a:rPr>
              <a:t>K</a:t>
            </a:r>
            <a:r>
              <a:rPr lang="en-GB" sz="2400" dirty="0">
                <a:solidFill>
                  <a:schemeClr val="bg1"/>
                </a:solidFill>
                <a:effectLst/>
                <a:latin typeface="Montserrat"/>
                <a:ea typeface="Calibri" panose="020F0502020204030204" pitchFamily="34" charset="0"/>
                <a:cs typeface="Times New Roman" panose="02020603050405020304" pitchFamily="18" charset="0"/>
              </a:rPr>
              <a:t>entResilienceHub.org.uk</a:t>
            </a:r>
            <a:endParaRPr lang="en-GB" sz="2400" dirty="0">
              <a:solidFill>
                <a:schemeClr val="bg1"/>
              </a:solidFill>
              <a:latin typeface="Montserrat"/>
            </a:endParaRPr>
          </a:p>
        </p:txBody>
      </p:sp>
      <p:sp>
        <p:nvSpPr>
          <p:cNvPr id="26" name="TextBox 25">
            <a:extLst>
              <a:ext uri="{FF2B5EF4-FFF2-40B4-BE49-F238E27FC236}">
                <a16:creationId xmlns:a16="http://schemas.microsoft.com/office/drawing/2014/main" id="{D99907A5-E8D0-43B6-BD28-F05FC228E717}"/>
              </a:ext>
            </a:extLst>
          </p:cNvPr>
          <p:cNvSpPr txBox="1"/>
          <p:nvPr/>
        </p:nvSpPr>
        <p:spPr>
          <a:xfrm>
            <a:off x="6224861" y="6004841"/>
            <a:ext cx="4116317" cy="461665"/>
          </a:xfrm>
          <a:prstGeom prst="rect">
            <a:avLst/>
          </a:prstGeom>
          <a:noFill/>
        </p:spPr>
        <p:txBody>
          <a:bodyPr wrap="square" rtlCol="0">
            <a:spAutoFit/>
          </a:bodyPr>
          <a:lstStyle/>
          <a:p>
            <a:pPr algn="ctr"/>
            <a:r>
              <a:rPr lang="en-GB" sz="2400" dirty="0">
                <a:latin typeface="Montserrat"/>
                <a:ea typeface="Calibri" panose="020F0502020204030204" pitchFamily="34" charset="0"/>
              </a:rPr>
              <a:t>MoodSpark.org.uk</a:t>
            </a:r>
            <a:endParaRPr lang="en-GB" sz="2400" dirty="0">
              <a:latin typeface="Montserrat"/>
            </a:endParaRPr>
          </a:p>
        </p:txBody>
      </p:sp>
      <p:pic>
        <p:nvPicPr>
          <p:cNvPr id="27" name="Picture 26" descr="Logo&#10;&#10;Description automatically generated">
            <a:extLst>
              <a:ext uri="{FF2B5EF4-FFF2-40B4-BE49-F238E27FC236}">
                <a16:creationId xmlns:a16="http://schemas.microsoft.com/office/drawing/2014/main" id="{FCFDE9B0-D002-4727-9DCF-3EA94C38C5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50333" y="5702764"/>
            <a:ext cx="1595995" cy="1091139"/>
          </a:xfrm>
          <a:prstGeom prst="rect">
            <a:avLst/>
          </a:prstGeom>
        </p:spPr>
      </p:pic>
      <p:sp>
        <p:nvSpPr>
          <p:cNvPr id="28" name="Content Placeholder 2">
            <a:extLst>
              <a:ext uri="{FF2B5EF4-FFF2-40B4-BE49-F238E27FC236}">
                <a16:creationId xmlns:a16="http://schemas.microsoft.com/office/drawing/2014/main" id="{4870A8F2-97AC-4D0F-BD55-78E3D1710516}"/>
              </a:ext>
            </a:extLst>
          </p:cNvPr>
          <p:cNvSpPr>
            <a:spLocks noGrp="1"/>
          </p:cNvSpPr>
          <p:nvPr>
            <p:ph sz="half" idx="1"/>
          </p:nvPr>
        </p:nvSpPr>
        <p:spPr>
          <a:xfrm>
            <a:off x="348405" y="3567969"/>
            <a:ext cx="9717602" cy="19657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1" name="Rectangle 30">
            <a:extLst>
              <a:ext uri="{FF2B5EF4-FFF2-40B4-BE49-F238E27FC236}">
                <a16:creationId xmlns:a16="http://schemas.microsoft.com/office/drawing/2014/main" id="{CEAB8483-FD8A-436A-A97A-19DC6204E359}"/>
              </a:ext>
            </a:extLst>
          </p:cNvPr>
          <p:cNvSpPr/>
          <p:nvPr/>
        </p:nvSpPr>
        <p:spPr>
          <a:xfrm>
            <a:off x="0" y="5627603"/>
            <a:ext cx="12192000" cy="1244279"/>
          </a:xfrm>
          <a:prstGeom prst="rect">
            <a:avLst/>
          </a:prstGeom>
          <a:noFill/>
          <a:ln w="63500">
            <a:solidFill>
              <a:srgbClr val="3171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9700473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BFD2BF-778A-4A8E-8EA5-07373C74695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D697194-1375-40C9-B964-28E944BD65F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7F96CECA-BB89-40EF-9B9C-CA3C618F98C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98E0A279-A32B-4C23-B752-AE7C88A83636}"/>
              </a:ext>
            </a:extLst>
          </p:cNvPr>
          <p:cNvSpPr>
            <a:spLocks noGrp="1"/>
          </p:cNvSpPr>
          <p:nvPr>
            <p:ph type="dt" sz="half" idx="10"/>
          </p:nvPr>
        </p:nvSpPr>
        <p:spPr/>
        <p:txBody>
          <a:bodyPr/>
          <a:lstStyle/>
          <a:p>
            <a:fld id="{C4768B48-FE02-4DF1-B4C9-4043780E6E73}" type="datetimeFigureOut">
              <a:rPr lang="en-GB" smtClean="0"/>
              <a:t>29/11/2021</a:t>
            </a:fld>
            <a:endParaRPr lang="en-GB"/>
          </a:p>
        </p:txBody>
      </p:sp>
      <p:sp>
        <p:nvSpPr>
          <p:cNvPr id="6" name="Footer Placeholder 5">
            <a:extLst>
              <a:ext uri="{FF2B5EF4-FFF2-40B4-BE49-F238E27FC236}">
                <a16:creationId xmlns:a16="http://schemas.microsoft.com/office/drawing/2014/main" id="{1905915E-C473-4B64-8167-0BB024C4586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691D7DE-3AC1-4D81-B907-9AC81F854948}"/>
              </a:ext>
            </a:extLst>
          </p:cNvPr>
          <p:cNvSpPr>
            <a:spLocks noGrp="1"/>
          </p:cNvSpPr>
          <p:nvPr>
            <p:ph type="sldNum" sz="quarter" idx="12"/>
          </p:nvPr>
        </p:nvSpPr>
        <p:spPr/>
        <p:txBody>
          <a:bodyPr/>
          <a:lstStyle/>
          <a:p>
            <a:fld id="{CD0666FF-1D5A-4E3D-9C82-840E9F9B98B4}" type="slidenum">
              <a:rPr lang="en-GB" smtClean="0"/>
              <a:t>‹#›</a:t>
            </a:fld>
            <a:endParaRPr lang="en-GB"/>
          </a:p>
        </p:txBody>
      </p:sp>
      <p:grpSp>
        <p:nvGrpSpPr>
          <p:cNvPr id="8" name="Group 7">
            <a:extLst>
              <a:ext uri="{FF2B5EF4-FFF2-40B4-BE49-F238E27FC236}">
                <a16:creationId xmlns:a16="http://schemas.microsoft.com/office/drawing/2014/main" id="{7B372730-6D36-4A15-B733-BC01F6F6ADD6}"/>
              </a:ext>
            </a:extLst>
          </p:cNvPr>
          <p:cNvGrpSpPr/>
          <p:nvPr/>
        </p:nvGrpSpPr>
        <p:grpSpPr>
          <a:xfrm>
            <a:off x="0" y="5614992"/>
            <a:ext cx="12192000" cy="1244279"/>
            <a:chOff x="0" y="5613721"/>
            <a:chExt cx="12192000" cy="1244279"/>
          </a:xfrm>
        </p:grpSpPr>
        <p:pic>
          <p:nvPicPr>
            <p:cNvPr id="9" name="Picture 8" descr="Logo&#10;&#10;Description automatically generated">
              <a:extLst>
                <a:ext uri="{FF2B5EF4-FFF2-40B4-BE49-F238E27FC236}">
                  <a16:creationId xmlns:a16="http://schemas.microsoft.com/office/drawing/2014/main" id="{1B8A17A0-0ADA-4A0F-9E61-6AD1BB4104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29330" y="5712077"/>
              <a:ext cx="1595995" cy="1091139"/>
            </a:xfrm>
            <a:prstGeom prst="rect">
              <a:avLst/>
            </a:prstGeom>
          </p:spPr>
        </p:pic>
        <p:sp>
          <p:nvSpPr>
            <p:cNvPr id="10" name="Rectangle 9">
              <a:extLst>
                <a:ext uri="{FF2B5EF4-FFF2-40B4-BE49-F238E27FC236}">
                  <a16:creationId xmlns:a16="http://schemas.microsoft.com/office/drawing/2014/main" id="{18C92D13-D359-4C4A-866F-9F8BD6F757E0}"/>
                </a:ext>
              </a:extLst>
            </p:cNvPr>
            <p:cNvSpPr/>
            <p:nvPr/>
          </p:nvSpPr>
          <p:spPr>
            <a:xfrm>
              <a:off x="0" y="5613721"/>
              <a:ext cx="12192000" cy="1244279"/>
            </a:xfrm>
            <a:prstGeom prst="rect">
              <a:avLst/>
            </a:prstGeom>
            <a:noFill/>
            <a:ln w="38100">
              <a:solidFill>
                <a:srgbClr val="18A9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902B7C30-9D51-4E7B-A4A2-F9D4C548C8A7}"/>
                </a:ext>
              </a:extLst>
            </p:cNvPr>
            <p:cNvSpPr/>
            <p:nvPr/>
          </p:nvSpPr>
          <p:spPr>
            <a:xfrm>
              <a:off x="0" y="5635468"/>
              <a:ext cx="6096000" cy="1222531"/>
            </a:xfrm>
            <a:prstGeom prst="rect">
              <a:avLst/>
            </a:prstGeom>
            <a:solidFill>
              <a:srgbClr val="18A98A"/>
            </a:solidFill>
            <a:ln>
              <a:solidFill>
                <a:srgbClr val="18A98A"/>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12" name="Picture 11" descr="Text&#10;&#10;Description automatically generated">
              <a:extLst>
                <a:ext uri="{FF2B5EF4-FFF2-40B4-BE49-F238E27FC236}">
                  <a16:creationId xmlns:a16="http://schemas.microsoft.com/office/drawing/2014/main" id="{A377840F-9F3B-4F39-AAFD-991F3BADF2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827" y="5752079"/>
              <a:ext cx="1368473" cy="967564"/>
            </a:xfrm>
            <a:prstGeom prst="rect">
              <a:avLst/>
            </a:prstGeom>
          </p:spPr>
        </p:pic>
        <p:sp>
          <p:nvSpPr>
            <p:cNvPr id="13" name="TextBox 12">
              <a:extLst>
                <a:ext uri="{FF2B5EF4-FFF2-40B4-BE49-F238E27FC236}">
                  <a16:creationId xmlns:a16="http://schemas.microsoft.com/office/drawing/2014/main" id="{12CE0F5D-0A28-47C1-8F4A-67AA3F0CC01D}"/>
                </a:ext>
              </a:extLst>
            </p:cNvPr>
            <p:cNvSpPr txBox="1"/>
            <p:nvPr/>
          </p:nvSpPr>
          <p:spPr>
            <a:xfrm>
              <a:off x="1687730" y="5990776"/>
              <a:ext cx="4343840" cy="461665"/>
            </a:xfrm>
            <a:prstGeom prst="rect">
              <a:avLst/>
            </a:prstGeom>
            <a:noFill/>
          </p:spPr>
          <p:txBody>
            <a:bodyPr wrap="square" rtlCol="0">
              <a:spAutoFit/>
            </a:bodyPr>
            <a:lstStyle/>
            <a:p>
              <a:pPr algn="ctr"/>
              <a:r>
                <a:rPr lang="en-GB" sz="2400" dirty="0">
                  <a:solidFill>
                    <a:schemeClr val="bg1"/>
                  </a:solidFill>
                  <a:latin typeface="Montserrat"/>
                  <a:ea typeface="Calibri" panose="020F0502020204030204" pitchFamily="34" charset="0"/>
                  <a:cs typeface="Times New Roman" panose="02020603050405020304" pitchFamily="18" charset="0"/>
                </a:rPr>
                <a:t>K</a:t>
              </a:r>
              <a:r>
                <a:rPr lang="en-GB" sz="2400" dirty="0">
                  <a:solidFill>
                    <a:schemeClr val="bg1"/>
                  </a:solidFill>
                  <a:effectLst/>
                  <a:latin typeface="Montserrat"/>
                  <a:ea typeface="Calibri" panose="020F0502020204030204" pitchFamily="34" charset="0"/>
                  <a:cs typeface="Times New Roman" panose="02020603050405020304" pitchFamily="18" charset="0"/>
                </a:rPr>
                <a:t>entResilienceHub.org.uk</a:t>
              </a:r>
              <a:endParaRPr lang="en-GB" sz="2400" dirty="0">
                <a:solidFill>
                  <a:schemeClr val="bg1"/>
                </a:solidFill>
                <a:latin typeface="Montserrat"/>
              </a:endParaRPr>
            </a:p>
          </p:txBody>
        </p:sp>
        <p:sp>
          <p:nvSpPr>
            <p:cNvPr id="14" name="TextBox 13">
              <a:extLst>
                <a:ext uri="{FF2B5EF4-FFF2-40B4-BE49-F238E27FC236}">
                  <a16:creationId xmlns:a16="http://schemas.microsoft.com/office/drawing/2014/main" id="{BE827CC5-169E-4D30-B9BF-F9523A001FF9}"/>
                </a:ext>
              </a:extLst>
            </p:cNvPr>
            <p:cNvSpPr txBox="1"/>
            <p:nvPr/>
          </p:nvSpPr>
          <p:spPr>
            <a:xfrm>
              <a:off x="6224861" y="5990775"/>
              <a:ext cx="4116317" cy="461665"/>
            </a:xfrm>
            <a:prstGeom prst="rect">
              <a:avLst/>
            </a:prstGeom>
            <a:noFill/>
          </p:spPr>
          <p:txBody>
            <a:bodyPr wrap="square" rtlCol="0">
              <a:spAutoFit/>
            </a:bodyPr>
            <a:lstStyle/>
            <a:p>
              <a:pPr algn="ctr"/>
              <a:r>
                <a:rPr lang="en-GB" sz="2400" dirty="0">
                  <a:latin typeface="Montserrat"/>
                  <a:ea typeface="Calibri" panose="020F0502020204030204" pitchFamily="34" charset="0"/>
                </a:rPr>
                <a:t>MoodSpark.org.uk</a:t>
              </a:r>
              <a:endParaRPr lang="en-GB" sz="2400" dirty="0">
                <a:latin typeface="Montserrat"/>
              </a:endParaRPr>
            </a:p>
          </p:txBody>
        </p:sp>
      </p:grpSp>
      <p:sp>
        <p:nvSpPr>
          <p:cNvPr id="15" name="Rectangle 14">
            <a:extLst>
              <a:ext uri="{FF2B5EF4-FFF2-40B4-BE49-F238E27FC236}">
                <a16:creationId xmlns:a16="http://schemas.microsoft.com/office/drawing/2014/main" id="{6AC34DE5-E9D2-4223-A27E-D3DD01A4E8B1}"/>
              </a:ext>
            </a:extLst>
          </p:cNvPr>
          <p:cNvSpPr/>
          <p:nvPr/>
        </p:nvSpPr>
        <p:spPr>
          <a:xfrm>
            <a:off x="39189" y="34463"/>
            <a:ext cx="12152811" cy="6823537"/>
          </a:xfrm>
          <a:prstGeom prst="rect">
            <a:avLst/>
          </a:prstGeom>
          <a:noFill/>
          <a:ln w="76200">
            <a:solidFill>
              <a:srgbClr val="18A9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8392046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2_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D697194-1375-40C9-B964-28E944BD65F6}"/>
              </a:ext>
            </a:extLst>
          </p:cNvPr>
          <p:cNvSpPr>
            <a:spLocks noGrp="1"/>
          </p:cNvSpPr>
          <p:nvPr>
            <p:ph sz="half" idx="1"/>
          </p:nvPr>
        </p:nvSpPr>
        <p:spPr>
          <a:xfrm>
            <a:off x="566107" y="3445073"/>
            <a:ext cx="11098973" cy="20797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98E0A279-A32B-4C23-B752-AE7C88A83636}"/>
              </a:ext>
            </a:extLst>
          </p:cNvPr>
          <p:cNvSpPr>
            <a:spLocks noGrp="1"/>
          </p:cNvSpPr>
          <p:nvPr>
            <p:ph type="dt" sz="half" idx="10"/>
          </p:nvPr>
        </p:nvSpPr>
        <p:spPr/>
        <p:txBody>
          <a:bodyPr/>
          <a:lstStyle/>
          <a:p>
            <a:fld id="{C4768B48-FE02-4DF1-B4C9-4043780E6E73}" type="datetimeFigureOut">
              <a:rPr lang="en-GB" smtClean="0"/>
              <a:t>29/11/2021</a:t>
            </a:fld>
            <a:endParaRPr lang="en-GB"/>
          </a:p>
        </p:txBody>
      </p:sp>
      <p:sp>
        <p:nvSpPr>
          <p:cNvPr id="6" name="Footer Placeholder 5">
            <a:extLst>
              <a:ext uri="{FF2B5EF4-FFF2-40B4-BE49-F238E27FC236}">
                <a16:creationId xmlns:a16="http://schemas.microsoft.com/office/drawing/2014/main" id="{1905915E-C473-4B64-8167-0BB024C4586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691D7DE-3AC1-4D81-B907-9AC81F854948}"/>
              </a:ext>
            </a:extLst>
          </p:cNvPr>
          <p:cNvSpPr>
            <a:spLocks noGrp="1"/>
          </p:cNvSpPr>
          <p:nvPr>
            <p:ph type="sldNum" sz="quarter" idx="12"/>
          </p:nvPr>
        </p:nvSpPr>
        <p:spPr/>
        <p:txBody>
          <a:bodyPr/>
          <a:lstStyle/>
          <a:p>
            <a:fld id="{CD0666FF-1D5A-4E3D-9C82-840E9F9B98B4}" type="slidenum">
              <a:rPr lang="en-GB" smtClean="0"/>
              <a:t>‹#›</a:t>
            </a:fld>
            <a:endParaRPr lang="en-GB"/>
          </a:p>
        </p:txBody>
      </p:sp>
      <p:grpSp>
        <p:nvGrpSpPr>
          <p:cNvPr id="8" name="Group 7">
            <a:extLst>
              <a:ext uri="{FF2B5EF4-FFF2-40B4-BE49-F238E27FC236}">
                <a16:creationId xmlns:a16="http://schemas.microsoft.com/office/drawing/2014/main" id="{7B372730-6D36-4A15-B733-BC01F6F6ADD6}"/>
              </a:ext>
            </a:extLst>
          </p:cNvPr>
          <p:cNvGrpSpPr/>
          <p:nvPr/>
        </p:nvGrpSpPr>
        <p:grpSpPr>
          <a:xfrm>
            <a:off x="0" y="5614992"/>
            <a:ext cx="12192000" cy="1244279"/>
            <a:chOff x="0" y="5613721"/>
            <a:chExt cx="12192000" cy="1244279"/>
          </a:xfrm>
        </p:grpSpPr>
        <p:pic>
          <p:nvPicPr>
            <p:cNvPr id="9" name="Picture 8" descr="Logo&#10;&#10;Description automatically generated">
              <a:extLst>
                <a:ext uri="{FF2B5EF4-FFF2-40B4-BE49-F238E27FC236}">
                  <a16:creationId xmlns:a16="http://schemas.microsoft.com/office/drawing/2014/main" id="{1B8A17A0-0ADA-4A0F-9E61-6AD1BB4104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29330" y="5673977"/>
              <a:ext cx="1595995" cy="1091139"/>
            </a:xfrm>
            <a:prstGeom prst="rect">
              <a:avLst/>
            </a:prstGeom>
          </p:spPr>
        </p:pic>
        <p:sp>
          <p:nvSpPr>
            <p:cNvPr id="10" name="Rectangle 9">
              <a:extLst>
                <a:ext uri="{FF2B5EF4-FFF2-40B4-BE49-F238E27FC236}">
                  <a16:creationId xmlns:a16="http://schemas.microsoft.com/office/drawing/2014/main" id="{18C92D13-D359-4C4A-866F-9F8BD6F757E0}"/>
                </a:ext>
              </a:extLst>
            </p:cNvPr>
            <p:cNvSpPr/>
            <p:nvPr/>
          </p:nvSpPr>
          <p:spPr>
            <a:xfrm>
              <a:off x="0" y="5613721"/>
              <a:ext cx="12192000" cy="1244279"/>
            </a:xfrm>
            <a:prstGeom prst="rect">
              <a:avLst/>
            </a:prstGeom>
            <a:noFill/>
            <a:ln w="38100">
              <a:solidFill>
                <a:srgbClr val="18A9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902B7C30-9D51-4E7B-A4A2-F9D4C548C8A7}"/>
                </a:ext>
              </a:extLst>
            </p:cNvPr>
            <p:cNvSpPr/>
            <p:nvPr/>
          </p:nvSpPr>
          <p:spPr>
            <a:xfrm>
              <a:off x="0" y="5635468"/>
              <a:ext cx="6096000" cy="1222531"/>
            </a:xfrm>
            <a:prstGeom prst="rect">
              <a:avLst/>
            </a:prstGeom>
            <a:solidFill>
              <a:srgbClr val="18A98A"/>
            </a:solidFill>
            <a:ln>
              <a:solidFill>
                <a:srgbClr val="18A98A"/>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12" name="Picture 11" descr="Text&#10;&#10;Description automatically generated">
              <a:extLst>
                <a:ext uri="{FF2B5EF4-FFF2-40B4-BE49-F238E27FC236}">
                  <a16:creationId xmlns:a16="http://schemas.microsoft.com/office/drawing/2014/main" id="{A377840F-9F3B-4F39-AAFD-991F3BADF2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827" y="5752079"/>
              <a:ext cx="1368473" cy="967564"/>
            </a:xfrm>
            <a:prstGeom prst="rect">
              <a:avLst/>
            </a:prstGeom>
          </p:spPr>
        </p:pic>
        <p:sp>
          <p:nvSpPr>
            <p:cNvPr id="13" name="TextBox 12">
              <a:extLst>
                <a:ext uri="{FF2B5EF4-FFF2-40B4-BE49-F238E27FC236}">
                  <a16:creationId xmlns:a16="http://schemas.microsoft.com/office/drawing/2014/main" id="{12CE0F5D-0A28-47C1-8F4A-67AA3F0CC01D}"/>
                </a:ext>
              </a:extLst>
            </p:cNvPr>
            <p:cNvSpPr txBox="1"/>
            <p:nvPr/>
          </p:nvSpPr>
          <p:spPr>
            <a:xfrm>
              <a:off x="1687730" y="5990776"/>
              <a:ext cx="4343840" cy="461665"/>
            </a:xfrm>
            <a:prstGeom prst="rect">
              <a:avLst/>
            </a:prstGeom>
            <a:noFill/>
          </p:spPr>
          <p:txBody>
            <a:bodyPr wrap="square" rtlCol="0">
              <a:spAutoFit/>
            </a:bodyPr>
            <a:lstStyle/>
            <a:p>
              <a:pPr algn="ctr"/>
              <a:r>
                <a:rPr lang="en-GB" sz="2400" dirty="0">
                  <a:solidFill>
                    <a:schemeClr val="bg1"/>
                  </a:solidFill>
                  <a:latin typeface="Montserrat"/>
                  <a:ea typeface="Calibri" panose="020F0502020204030204" pitchFamily="34" charset="0"/>
                  <a:cs typeface="Times New Roman" panose="02020603050405020304" pitchFamily="18" charset="0"/>
                </a:rPr>
                <a:t>K</a:t>
              </a:r>
              <a:r>
                <a:rPr lang="en-GB" sz="2400" dirty="0">
                  <a:solidFill>
                    <a:schemeClr val="bg1"/>
                  </a:solidFill>
                  <a:effectLst/>
                  <a:latin typeface="Montserrat"/>
                  <a:ea typeface="Calibri" panose="020F0502020204030204" pitchFamily="34" charset="0"/>
                  <a:cs typeface="Times New Roman" panose="02020603050405020304" pitchFamily="18" charset="0"/>
                </a:rPr>
                <a:t>entResilienceHub.org.uk</a:t>
              </a:r>
              <a:endParaRPr lang="en-GB" sz="2400" dirty="0">
                <a:solidFill>
                  <a:schemeClr val="bg1"/>
                </a:solidFill>
                <a:latin typeface="Montserrat"/>
              </a:endParaRPr>
            </a:p>
          </p:txBody>
        </p:sp>
        <p:sp>
          <p:nvSpPr>
            <p:cNvPr id="14" name="TextBox 13">
              <a:extLst>
                <a:ext uri="{FF2B5EF4-FFF2-40B4-BE49-F238E27FC236}">
                  <a16:creationId xmlns:a16="http://schemas.microsoft.com/office/drawing/2014/main" id="{BE827CC5-169E-4D30-B9BF-F9523A001FF9}"/>
                </a:ext>
              </a:extLst>
            </p:cNvPr>
            <p:cNvSpPr txBox="1"/>
            <p:nvPr/>
          </p:nvSpPr>
          <p:spPr>
            <a:xfrm>
              <a:off x="6224861" y="5990775"/>
              <a:ext cx="4116317" cy="461665"/>
            </a:xfrm>
            <a:prstGeom prst="rect">
              <a:avLst/>
            </a:prstGeom>
            <a:noFill/>
          </p:spPr>
          <p:txBody>
            <a:bodyPr wrap="square" rtlCol="0">
              <a:spAutoFit/>
            </a:bodyPr>
            <a:lstStyle/>
            <a:p>
              <a:pPr algn="ctr"/>
              <a:r>
                <a:rPr lang="en-GB" sz="2400" dirty="0">
                  <a:latin typeface="Montserrat"/>
                  <a:ea typeface="Calibri" panose="020F0502020204030204" pitchFamily="34" charset="0"/>
                </a:rPr>
                <a:t>MoodSpark.org.uk</a:t>
              </a:r>
              <a:endParaRPr lang="en-GB" sz="2400" dirty="0">
                <a:latin typeface="Montserrat"/>
              </a:endParaRPr>
            </a:p>
          </p:txBody>
        </p:sp>
      </p:grpSp>
      <p:sp>
        <p:nvSpPr>
          <p:cNvPr id="15" name="Rectangle 14">
            <a:extLst>
              <a:ext uri="{FF2B5EF4-FFF2-40B4-BE49-F238E27FC236}">
                <a16:creationId xmlns:a16="http://schemas.microsoft.com/office/drawing/2014/main" id="{6AC34DE5-E9D2-4223-A27E-D3DD01A4E8B1}"/>
              </a:ext>
            </a:extLst>
          </p:cNvPr>
          <p:cNvSpPr/>
          <p:nvPr/>
        </p:nvSpPr>
        <p:spPr>
          <a:xfrm>
            <a:off x="39189" y="34463"/>
            <a:ext cx="12152811" cy="6804487"/>
          </a:xfrm>
          <a:prstGeom prst="rect">
            <a:avLst/>
          </a:prstGeom>
          <a:noFill/>
          <a:ln w="76200">
            <a:solidFill>
              <a:srgbClr val="18A9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Speech Bubble: Rectangle 16">
            <a:extLst>
              <a:ext uri="{FF2B5EF4-FFF2-40B4-BE49-F238E27FC236}">
                <a16:creationId xmlns:a16="http://schemas.microsoft.com/office/drawing/2014/main" id="{2EC0B96D-408D-403C-902A-1D31D9BCDD94}"/>
              </a:ext>
            </a:extLst>
          </p:cNvPr>
          <p:cNvSpPr/>
          <p:nvPr/>
        </p:nvSpPr>
        <p:spPr>
          <a:xfrm>
            <a:off x="9287733" y="1005108"/>
            <a:ext cx="3237895" cy="1321149"/>
          </a:xfrm>
          <a:prstGeom prst="wedgeRectCallout">
            <a:avLst>
              <a:gd name="adj1" fmla="val 46591"/>
              <a:gd name="adj2" fmla="val 67691"/>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Speech Bubble: Oval 17">
            <a:extLst>
              <a:ext uri="{FF2B5EF4-FFF2-40B4-BE49-F238E27FC236}">
                <a16:creationId xmlns:a16="http://schemas.microsoft.com/office/drawing/2014/main" id="{82102E89-D0F3-4465-9151-873F47AA810B}"/>
              </a:ext>
            </a:extLst>
          </p:cNvPr>
          <p:cNvSpPr/>
          <p:nvPr/>
        </p:nvSpPr>
        <p:spPr>
          <a:xfrm>
            <a:off x="8192127" y="-528070"/>
            <a:ext cx="3074375" cy="1965761"/>
          </a:xfrm>
          <a:prstGeom prst="wedgeEllipseCallout">
            <a:avLst>
              <a:gd name="adj1" fmla="val 22294"/>
              <a:gd name="adj2" fmla="val 70640"/>
            </a:avLst>
          </a:prstGeom>
          <a:solidFill>
            <a:srgbClr val="18A98A"/>
          </a:solidFill>
          <a:ln>
            <a:solidFill>
              <a:srgbClr val="18A9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Speech Bubble: Rectangle with Corners Rounded 18">
            <a:extLst>
              <a:ext uri="{FF2B5EF4-FFF2-40B4-BE49-F238E27FC236}">
                <a16:creationId xmlns:a16="http://schemas.microsoft.com/office/drawing/2014/main" id="{1F972CAF-1A10-449D-AD89-FA76A9455089}"/>
              </a:ext>
            </a:extLst>
          </p:cNvPr>
          <p:cNvSpPr/>
          <p:nvPr/>
        </p:nvSpPr>
        <p:spPr>
          <a:xfrm>
            <a:off x="10240163" y="-383850"/>
            <a:ext cx="1794510" cy="1563037"/>
          </a:xfrm>
          <a:prstGeom prst="wedgeRoundRectCallout">
            <a:avLst/>
          </a:prstGeom>
          <a:solidFill>
            <a:srgbClr val="3171B7"/>
          </a:solidFill>
          <a:ln>
            <a:solidFill>
              <a:srgbClr val="3171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hought Bubble: Cloud 19">
            <a:extLst>
              <a:ext uri="{FF2B5EF4-FFF2-40B4-BE49-F238E27FC236}">
                <a16:creationId xmlns:a16="http://schemas.microsoft.com/office/drawing/2014/main" id="{995254D4-A087-4AE1-843F-219E711BC40B}"/>
              </a:ext>
            </a:extLst>
          </p:cNvPr>
          <p:cNvSpPr/>
          <p:nvPr/>
        </p:nvSpPr>
        <p:spPr>
          <a:xfrm rot="1476884">
            <a:off x="10418303" y="1882677"/>
            <a:ext cx="2117779" cy="1534915"/>
          </a:xfrm>
          <a:prstGeom prst="cloudCallout">
            <a:avLst/>
          </a:prstGeom>
          <a:solidFill>
            <a:srgbClr val="1488CA"/>
          </a:solidFill>
          <a:ln>
            <a:solidFill>
              <a:srgbClr val="18A9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Speech Bubble: Oval 20">
            <a:extLst>
              <a:ext uri="{FF2B5EF4-FFF2-40B4-BE49-F238E27FC236}">
                <a16:creationId xmlns:a16="http://schemas.microsoft.com/office/drawing/2014/main" id="{957C0545-3B01-48F9-8186-1B1F7BA7EC4E}"/>
              </a:ext>
            </a:extLst>
          </p:cNvPr>
          <p:cNvSpPr/>
          <p:nvPr/>
        </p:nvSpPr>
        <p:spPr>
          <a:xfrm>
            <a:off x="7764611" y="1919609"/>
            <a:ext cx="1794510" cy="1277720"/>
          </a:xfrm>
          <a:prstGeom prst="wedgeEllipseCallout">
            <a:avLst>
              <a:gd name="adj1" fmla="val 42224"/>
              <a:gd name="adj2" fmla="val 57133"/>
            </a:avLst>
          </a:prstGeom>
          <a:solidFill>
            <a:srgbClr val="18A98A"/>
          </a:solidFill>
          <a:ln>
            <a:solidFill>
              <a:srgbClr val="18A9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hought Bubble: Cloud 21">
            <a:extLst>
              <a:ext uri="{FF2B5EF4-FFF2-40B4-BE49-F238E27FC236}">
                <a16:creationId xmlns:a16="http://schemas.microsoft.com/office/drawing/2014/main" id="{EB3878DE-186C-43D0-83B0-35E8C4AE1EED}"/>
              </a:ext>
            </a:extLst>
          </p:cNvPr>
          <p:cNvSpPr/>
          <p:nvPr/>
        </p:nvSpPr>
        <p:spPr>
          <a:xfrm>
            <a:off x="1995076" y="1434487"/>
            <a:ext cx="2281181" cy="1147463"/>
          </a:xfrm>
          <a:prstGeom prst="cloudCallout">
            <a:avLst>
              <a:gd name="adj1" fmla="val 4721"/>
              <a:gd name="adj2" fmla="val 68477"/>
            </a:avLst>
          </a:prstGeom>
          <a:solidFill>
            <a:srgbClr val="1488CA"/>
          </a:solidFill>
          <a:ln>
            <a:solidFill>
              <a:srgbClr val="1D9A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Speech Bubble: Rectangle 22">
            <a:extLst>
              <a:ext uri="{FF2B5EF4-FFF2-40B4-BE49-F238E27FC236}">
                <a16:creationId xmlns:a16="http://schemas.microsoft.com/office/drawing/2014/main" id="{009045A2-0C6B-4CF8-89E8-50B752B4A60B}"/>
              </a:ext>
            </a:extLst>
          </p:cNvPr>
          <p:cNvSpPr/>
          <p:nvPr/>
        </p:nvSpPr>
        <p:spPr>
          <a:xfrm rot="20531057">
            <a:off x="-86361" y="596193"/>
            <a:ext cx="2520581" cy="1730066"/>
          </a:xfrm>
          <a:prstGeom prst="wedgeRectCallout">
            <a:avLst>
              <a:gd name="adj1" fmla="val 10552"/>
              <a:gd name="adj2" fmla="val 83195"/>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Speech Bubble: Rectangle with Corners Rounded 23">
            <a:extLst>
              <a:ext uri="{FF2B5EF4-FFF2-40B4-BE49-F238E27FC236}">
                <a16:creationId xmlns:a16="http://schemas.microsoft.com/office/drawing/2014/main" id="{E1B85D7D-980E-44FA-8304-AB5FF0EF6B6D}"/>
              </a:ext>
            </a:extLst>
          </p:cNvPr>
          <p:cNvSpPr/>
          <p:nvPr/>
        </p:nvSpPr>
        <p:spPr>
          <a:xfrm>
            <a:off x="2281193" y="73775"/>
            <a:ext cx="1794510" cy="1563037"/>
          </a:xfrm>
          <a:prstGeom prst="wedgeRoundRectCallout">
            <a:avLst>
              <a:gd name="adj1" fmla="val -71788"/>
              <a:gd name="adj2" fmla="val 90288"/>
              <a:gd name="adj3" fmla="val 16667"/>
            </a:avLst>
          </a:prstGeom>
          <a:solidFill>
            <a:srgbClr val="3171B7"/>
          </a:solidFill>
          <a:ln>
            <a:solidFill>
              <a:srgbClr val="3171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Speech Bubble: Rectangle with Corners Rounded 24">
            <a:extLst>
              <a:ext uri="{FF2B5EF4-FFF2-40B4-BE49-F238E27FC236}">
                <a16:creationId xmlns:a16="http://schemas.microsoft.com/office/drawing/2014/main" id="{34933808-BAA8-406F-8FB8-08B1E161505D}"/>
              </a:ext>
            </a:extLst>
          </p:cNvPr>
          <p:cNvSpPr/>
          <p:nvPr/>
        </p:nvSpPr>
        <p:spPr>
          <a:xfrm rot="21107619">
            <a:off x="4379584" y="1199280"/>
            <a:ext cx="1794510" cy="1563037"/>
          </a:xfrm>
          <a:prstGeom prst="wedgeRoundRectCallout">
            <a:avLst>
              <a:gd name="adj1" fmla="val 52485"/>
              <a:gd name="adj2" fmla="val 66266"/>
              <a:gd name="adj3" fmla="val 16667"/>
            </a:avLst>
          </a:prstGeom>
          <a:solidFill>
            <a:srgbClr val="3171B7"/>
          </a:solidFill>
          <a:ln>
            <a:solidFill>
              <a:srgbClr val="3171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Speech Bubble: Rectangle with Corners Rounded 25">
            <a:extLst>
              <a:ext uri="{FF2B5EF4-FFF2-40B4-BE49-F238E27FC236}">
                <a16:creationId xmlns:a16="http://schemas.microsoft.com/office/drawing/2014/main" id="{CF8DE1B0-EBD5-4431-B5E9-91B8011679DA}"/>
              </a:ext>
            </a:extLst>
          </p:cNvPr>
          <p:cNvSpPr/>
          <p:nvPr/>
        </p:nvSpPr>
        <p:spPr>
          <a:xfrm rot="1471521">
            <a:off x="7601817" y="346921"/>
            <a:ext cx="1794510" cy="1563037"/>
          </a:xfrm>
          <a:prstGeom prst="wedgeRoundRectCallout">
            <a:avLst>
              <a:gd name="adj1" fmla="val -33572"/>
              <a:gd name="adj2" fmla="val 66888"/>
              <a:gd name="adj3" fmla="val 16667"/>
            </a:avLst>
          </a:prstGeom>
          <a:solidFill>
            <a:srgbClr val="3171B7"/>
          </a:solidFill>
          <a:ln>
            <a:solidFill>
              <a:srgbClr val="3171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Speech Bubble: Oval 26">
            <a:extLst>
              <a:ext uri="{FF2B5EF4-FFF2-40B4-BE49-F238E27FC236}">
                <a16:creationId xmlns:a16="http://schemas.microsoft.com/office/drawing/2014/main" id="{94423428-383C-4ACB-AE3A-4B8584B9A7AF}"/>
              </a:ext>
            </a:extLst>
          </p:cNvPr>
          <p:cNvSpPr/>
          <p:nvPr/>
        </p:nvSpPr>
        <p:spPr>
          <a:xfrm>
            <a:off x="3349658" y="934175"/>
            <a:ext cx="1794510" cy="1277720"/>
          </a:xfrm>
          <a:prstGeom prst="wedgeEllipseCallout">
            <a:avLst/>
          </a:prstGeom>
          <a:solidFill>
            <a:srgbClr val="18A98A"/>
          </a:solidFill>
          <a:ln>
            <a:solidFill>
              <a:srgbClr val="18A9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Speech Bubble: Oval 27">
            <a:extLst>
              <a:ext uri="{FF2B5EF4-FFF2-40B4-BE49-F238E27FC236}">
                <a16:creationId xmlns:a16="http://schemas.microsoft.com/office/drawing/2014/main" id="{35D8D339-1F04-474F-9615-EEA31B920A95}"/>
              </a:ext>
            </a:extLst>
          </p:cNvPr>
          <p:cNvSpPr/>
          <p:nvPr/>
        </p:nvSpPr>
        <p:spPr>
          <a:xfrm>
            <a:off x="44843" y="-350374"/>
            <a:ext cx="1794510" cy="1277720"/>
          </a:xfrm>
          <a:prstGeom prst="wedgeEllipseCallout">
            <a:avLst>
              <a:gd name="adj1" fmla="val -21470"/>
              <a:gd name="adj2" fmla="val 65184"/>
            </a:avLst>
          </a:prstGeom>
          <a:solidFill>
            <a:srgbClr val="18A98A"/>
          </a:solidFill>
          <a:ln>
            <a:solidFill>
              <a:srgbClr val="18A9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Speech Bubble: Rectangle 28">
            <a:extLst>
              <a:ext uri="{FF2B5EF4-FFF2-40B4-BE49-F238E27FC236}">
                <a16:creationId xmlns:a16="http://schemas.microsoft.com/office/drawing/2014/main" id="{2EF5B999-4EF9-43E9-A6B4-064AC7ED85DA}"/>
              </a:ext>
            </a:extLst>
          </p:cNvPr>
          <p:cNvSpPr/>
          <p:nvPr/>
        </p:nvSpPr>
        <p:spPr>
          <a:xfrm>
            <a:off x="4852642" y="412604"/>
            <a:ext cx="2637801" cy="1647164"/>
          </a:xfrm>
          <a:prstGeom prst="wedgeRectCallout">
            <a:avLst>
              <a:gd name="adj1" fmla="val 13832"/>
              <a:gd name="adj2" fmla="val 67357"/>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Speech Bubble: Rectangle 29">
            <a:extLst>
              <a:ext uri="{FF2B5EF4-FFF2-40B4-BE49-F238E27FC236}">
                <a16:creationId xmlns:a16="http://schemas.microsoft.com/office/drawing/2014/main" id="{8427611A-DCB2-4E18-AC4F-F4DBCA2F2C09}"/>
              </a:ext>
            </a:extLst>
          </p:cNvPr>
          <p:cNvSpPr/>
          <p:nvPr/>
        </p:nvSpPr>
        <p:spPr>
          <a:xfrm>
            <a:off x="3380116" y="-422210"/>
            <a:ext cx="1611025" cy="991970"/>
          </a:xfrm>
          <a:prstGeom prst="wedgeRectCallout">
            <a:avLst>
              <a:gd name="adj1" fmla="val -27218"/>
              <a:gd name="adj2" fmla="val 76327"/>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Thought Bubble: Cloud 30">
            <a:extLst>
              <a:ext uri="{FF2B5EF4-FFF2-40B4-BE49-F238E27FC236}">
                <a16:creationId xmlns:a16="http://schemas.microsoft.com/office/drawing/2014/main" id="{D5F2F511-0DD8-4D5D-8224-FC8E500E5EFD}"/>
              </a:ext>
            </a:extLst>
          </p:cNvPr>
          <p:cNvSpPr/>
          <p:nvPr/>
        </p:nvSpPr>
        <p:spPr>
          <a:xfrm>
            <a:off x="4173428" y="-470099"/>
            <a:ext cx="3031909" cy="1741110"/>
          </a:xfrm>
          <a:prstGeom prst="cloudCallout">
            <a:avLst/>
          </a:prstGeom>
          <a:solidFill>
            <a:srgbClr val="1488CA"/>
          </a:solidFill>
          <a:ln>
            <a:solidFill>
              <a:srgbClr val="18A9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Thought Bubble: Cloud 31">
            <a:extLst>
              <a:ext uri="{FF2B5EF4-FFF2-40B4-BE49-F238E27FC236}">
                <a16:creationId xmlns:a16="http://schemas.microsoft.com/office/drawing/2014/main" id="{82D7A106-A5D3-49F6-A2C6-C55A41967DE0}"/>
              </a:ext>
            </a:extLst>
          </p:cNvPr>
          <p:cNvSpPr/>
          <p:nvPr/>
        </p:nvSpPr>
        <p:spPr>
          <a:xfrm>
            <a:off x="1313087" y="-1088314"/>
            <a:ext cx="2412667" cy="1715653"/>
          </a:xfrm>
          <a:prstGeom prst="cloudCallout">
            <a:avLst>
              <a:gd name="adj1" fmla="val 20383"/>
              <a:gd name="adj2" fmla="val 58503"/>
            </a:avLst>
          </a:prstGeom>
          <a:solidFill>
            <a:srgbClr val="1D9AA8"/>
          </a:solidFill>
          <a:ln>
            <a:solidFill>
              <a:srgbClr val="1488C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Thought Bubble: Cloud 32">
            <a:extLst>
              <a:ext uri="{FF2B5EF4-FFF2-40B4-BE49-F238E27FC236}">
                <a16:creationId xmlns:a16="http://schemas.microsoft.com/office/drawing/2014/main" id="{778175CB-134E-407D-890C-A2F31F6138FF}"/>
              </a:ext>
            </a:extLst>
          </p:cNvPr>
          <p:cNvSpPr/>
          <p:nvPr/>
        </p:nvSpPr>
        <p:spPr>
          <a:xfrm>
            <a:off x="6521062" y="-339545"/>
            <a:ext cx="2281181" cy="1147463"/>
          </a:xfrm>
          <a:prstGeom prst="cloudCallout">
            <a:avLst>
              <a:gd name="adj1" fmla="val 4721"/>
              <a:gd name="adj2" fmla="val 68477"/>
            </a:avLst>
          </a:prstGeom>
          <a:solidFill>
            <a:srgbClr val="1D9AA8"/>
          </a:solidFill>
          <a:ln>
            <a:solidFill>
              <a:srgbClr val="1488C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3814505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6" Type="http://schemas.openxmlformats.org/officeDocument/2006/relationships/image" Target="../media/image1.png"/><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theme" Target="../theme/theme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13E6252-1BF4-4B76-8043-64AE2995298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dirty="0"/>
          </a:p>
        </p:txBody>
      </p:sp>
      <p:sp>
        <p:nvSpPr>
          <p:cNvPr id="3" name="Text Placeholder 2">
            <a:extLst>
              <a:ext uri="{FF2B5EF4-FFF2-40B4-BE49-F238E27FC236}">
                <a16:creationId xmlns:a16="http://schemas.microsoft.com/office/drawing/2014/main" id="{5CE6449D-1EB0-421F-B56C-DAC573DED16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a:extLst>
              <a:ext uri="{FF2B5EF4-FFF2-40B4-BE49-F238E27FC236}">
                <a16:creationId xmlns:a16="http://schemas.microsoft.com/office/drawing/2014/main" id="{CBF1570E-8393-4820-BCE0-E01D4C3CEC2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768B48-FE02-4DF1-B4C9-4043780E6E73}" type="datetimeFigureOut">
              <a:rPr lang="en-GB" smtClean="0"/>
              <a:t>29/11/2021</a:t>
            </a:fld>
            <a:endParaRPr lang="en-GB"/>
          </a:p>
        </p:txBody>
      </p:sp>
      <p:sp>
        <p:nvSpPr>
          <p:cNvPr id="5" name="Footer Placeholder 4">
            <a:extLst>
              <a:ext uri="{FF2B5EF4-FFF2-40B4-BE49-F238E27FC236}">
                <a16:creationId xmlns:a16="http://schemas.microsoft.com/office/drawing/2014/main" id="{2F925F65-BE7E-4683-A46C-E57EBDC7A5F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D5353775-F676-4191-928A-CB3A2A8D656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0666FF-1D5A-4E3D-9C82-840E9F9B98B4}" type="slidenum">
              <a:rPr lang="en-GB" smtClean="0"/>
              <a:t>‹#›</a:t>
            </a:fld>
            <a:endParaRPr lang="en-GB"/>
          </a:p>
        </p:txBody>
      </p:sp>
      <p:pic>
        <p:nvPicPr>
          <p:cNvPr id="12" name="Picture 11" descr="Text&#10;&#10;Description automatically generated">
            <a:extLst>
              <a:ext uri="{FF2B5EF4-FFF2-40B4-BE49-F238E27FC236}">
                <a16:creationId xmlns:a16="http://schemas.microsoft.com/office/drawing/2014/main" id="{3B32E2C2-1874-45E8-980E-1A1C82422872}"/>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254827" y="5752079"/>
            <a:ext cx="1368473" cy="967564"/>
          </a:xfrm>
          <a:prstGeom prst="rect">
            <a:avLst/>
          </a:prstGeom>
        </p:spPr>
      </p:pic>
      <p:sp>
        <p:nvSpPr>
          <p:cNvPr id="13" name="TextBox 12">
            <a:extLst>
              <a:ext uri="{FF2B5EF4-FFF2-40B4-BE49-F238E27FC236}">
                <a16:creationId xmlns:a16="http://schemas.microsoft.com/office/drawing/2014/main" id="{2E8E29D5-C0D9-4E27-8685-8C6965546B3B}"/>
              </a:ext>
            </a:extLst>
          </p:cNvPr>
          <p:cNvSpPr txBox="1"/>
          <p:nvPr/>
        </p:nvSpPr>
        <p:spPr>
          <a:xfrm>
            <a:off x="1687730" y="5990776"/>
            <a:ext cx="4343840" cy="461665"/>
          </a:xfrm>
          <a:prstGeom prst="rect">
            <a:avLst/>
          </a:prstGeom>
          <a:noFill/>
        </p:spPr>
        <p:txBody>
          <a:bodyPr wrap="square" rtlCol="0">
            <a:spAutoFit/>
          </a:bodyPr>
          <a:lstStyle/>
          <a:p>
            <a:pPr algn="ctr"/>
            <a:r>
              <a:rPr lang="en-GB" sz="2400" dirty="0">
                <a:solidFill>
                  <a:schemeClr val="bg1"/>
                </a:solidFill>
                <a:latin typeface="Montserrat"/>
                <a:ea typeface="Calibri" panose="020F0502020204030204" pitchFamily="34" charset="0"/>
                <a:cs typeface="Times New Roman" panose="02020603050405020304" pitchFamily="18" charset="0"/>
              </a:rPr>
              <a:t>K</a:t>
            </a:r>
            <a:r>
              <a:rPr lang="en-GB" sz="2400" dirty="0">
                <a:solidFill>
                  <a:schemeClr val="bg1"/>
                </a:solidFill>
                <a:effectLst/>
                <a:latin typeface="Montserrat"/>
                <a:ea typeface="Calibri" panose="020F0502020204030204" pitchFamily="34" charset="0"/>
                <a:cs typeface="Times New Roman" panose="02020603050405020304" pitchFamily="18" charset="0"/>
              </a:rPr>
              <a:t>entResilienceHub.org.uk</a:t>
            </a:r>
            <a:endParaRPr lang="en-GB" sz="2400" dirty="0">
              <a:solidFill>
                <a:schemeClr val="bg1"/>
              </a:solidFill>
              <a:latin typeface="Montserrat"/>
            </a:endParaRPr>
          </a:p>
        </p:txBody>
      </p:sp>
      <p:sp>
        <p:nvSpPr>
          <p:cNvPr id="15" name="Rectangle 14">
            <a:extLst>
              <a:ext uri="{FF2B5EF4-FFF2-40B4-BE49-F238E27FC236}">
                <a16:creationId xmlns:a16="http://schemas.microsoft.com/office/drawing/2014/main" id="{9F19A62F-6E57-43BE-B217-3829FA2D56DA}"/>
              </a:ext>
            </a:extLst>
          </p:cNvPr>
          <p:cNvSpPr/>
          <p:nvPr/>
        </p:nvSpPr>
        <p:spPr>
          <a:xfrm>
            <a:off x="9686260" y="5635469"/>
            <a:ext cx="2372390" cy="110539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95403718"/>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 id="2147483706" r:id="rId14"/>
    <p:sldLayoutId id="2147483707" r:id="rId15"/>
    <p:sldLayoutId id="2147483708" r:id="rId16"/>
    <p:sldLayoutId id="2147483709" r:id="rId17"/>
  </p:sldLayoutIdLst>
  <p:txStyles>
    <p:titleStyle>
      <a:lvl1pPr algn="l" defTabSz="914400" rtl="0" eaLnBrk="1" latinLnBrk="0" hangingPunct="1">
        <a:lnSpc>
          <a:spcPct val="90000"/>
        </a:lnSpc>
        <a:spcBef>
          <a:spcPct val="0"/>
        </a:spcBef>
        <a:buNone/>
        <a:defRPr sz="4400" kern="1200">
          <a:solidFill>
            <a:srgbClr val="1D1D1B"/>
          </a:solidFill>
          <a:latin typeface="Montserra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D1D1B"/>
          </a:solidFill>
          <a:latin typeface="Montserra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D1D1B"/>
          </a:solidFill>
          <a:latin typeface="Montserra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D1D1B"/>
          </a:solidFill>
          <a:latin typeface="Montserra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D1D1B"/>
          </a:solidFill>
          <a:latin typeface="Montserra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D1D1B"/>
          </a:solidFill>
          <a:latin typeface="Montserra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13E6252-1BF4-4B76-8043-64AE2995298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dirty="0"/>
          </a:p>
        </p:txBody>
      </p:sp>
      <p:sp>
        <p:nvSpPr>
          <p:cNvPr id="3" name="Text Placeholder 2">
            <a:extLst>
              <a:ext uri="{FF2B5EF4-FFF2-40B4-BE49-F238E27FC236}">
                <a16:creationId xmlns:a16="http://schemas.microsoft.com/office/drawing/2014/main" id="{5CE6449D-1EB0-421F-B56C-DAC573DED16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a:extLst>
              <a:ext uri="{FF2B5EF4-FFF2-40B4-BE49-F238E27FC236}">
                <a16:creationId xmlns:a16="http://schemas.microsoft.com/office/drawing/2014/main" id="{CBF1570E-8393-4820-BCE0-E01D4C3CEC2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854307-F045-45AE-89B5-1F29195B54CC}" type="datetimeFigureOut">
              <a:rPr lang="en-GB" smtClean="0"/>
              <a:t>29/11/2021</a:t>
            </a:fld>
            <a:endParaRPr lang="en-GB"/>
          </a:p>
        </p:txBody>
      </p:sp>
      <p:sp>
        <p:nvSpPr>
          <p:cNvPr id="5" name="Footer Placeholder 4">
            <a:extLst>
              <a:ext uri="{FF2B5EF4-FFF2-40B4-BE49-F238E27FC236}">
                <a16:creationId xmlns:a16="http://schemas.microsoft.com/office/drawing/2014/main" id="{2F925F65-BE7E-4683-A46C-E57EBDC7A5F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D5353775-F676-4191-928A-CB3A2A8D656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650465-7EFE-45DF-A49D-F30A61B3C080}" type="slidenum">
              <a:rPr lang="en-GB" smtClean="0"/>
              <a:t>‹#›</a:t>
            </a:fld>
            <a:endParaRPr lang="en-GB"/>
          </a:p>
        </p:txBody>
      </p:sp>
      <p:pic>
        <p:nvPicPr>
          <p:cNvPr id="12" name="Picture 11" descr="Text&#10;&#10;Description automatically generated">
            <a:extLst>
              <a:ext uri="{FF2B5EF4-FFF2-40B4-BE49-F238E27FC236}">
                <a16:creationId xmlns:a16="http://schemas.microsoft.com/office/drawing/2014/main" id="{3B32E2C2-1874-45E8-980E-1A1C82422872}"/>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54827" y="5752079"/>
            <a:ext cx="1368473" cy="967564"/>
          </a:xfrm>
          <a:prstGeom prst="rect">
            <a:avLst/>
          </a:prstGeom>
        </p:spPr>
      </p:pic>
      <p:sp>
        <p:nvSpPr>
          <p:cNvPr id="13" name="TextBox 12">
            <a:extLst>
              <a:ext uri="{FF2B5EF4-FFF2-40B4-BE49-F238E27FC236}">
                <a16:creationId xmlns:a16="http://schemas.microsoft.com/office/drawing/2014/main" id="{2E8E29D5-C0D9-4E27-8685-8C6965546B3B}"/>
              </a:ext>
            </a:extLst>
          </p:cNvPr>
          <p:cNvSpPr txBox="1"/>
          <p:nvPr/>
        </p:nvSpPr>
        <p:spPr>
          <a:xfrm>
            <a:off x="1687730" y="5990776"/>
            <a:ext cx="4343840" cy="461665"/>
          </a:xfrm>
          <a:prstGeom prst="rect">
            <a:avLst/>
          </a:prstGeom>
          <a:noFill/>
        </p:spPr>
        <p:txBody>
          <a:bodyPr wrap="square" rtlCol="0">
            <a:spAutoFit/>
          </a:bodyPr>
          <a:lstStyle/>
          <a:p>
            <a:pPr algn="ctr"/>
            <a:r>
              <a:rPr lang="en-GB" sz="2400" dirty="0">
                <a:solidFill>
                  <a:schemeClr val="bg1"/>
                </a:solidFill>
                <a:latin typeface="Montserrat"/>
                <a:ea typeface="Calibri" panose="020F0502020204030204" pitchFamily="34" charset="0"/>
                <a:cs typeface="Times New Roman" panose="02020603050405020304" pitchFamily="18" charset="0"/>
              </a:rPr>
              <a:t>K</a:t>
            </a:r>
            <a:r>
              <a:rPr lang="en-GB" sz="2400" dirty="0">
                <a:solidFill>
                  <a:schemeClr val="bg1"/>
                </a:solidFill>
                <a:effectLst/>
                <a:latin typeface="Montserrat"/>
                <a:ea typeface="Calibri" panose="020F0502020204030204" pitchFamily="34" charset="0"/>
                <a:cs typeface="Times New Roman" panose="02020603050405020304" pitchFamily="18" charset="0"/>
              </a:rPr>
              <a:t>entResilienceHub.org.uk</a:t>
            </a:r>
            <a:endParaRPr lang="en-GB" sz="2400" dirty="0">
              <a:solidFill>
                <a:schemeClr val="bg1"/>
              </a:solidFill>
              <a:latin typeface="Montserrat"/>
            </a:endParaRPr>
          </a:p>
        </p:txBody>
      </p:sp>
      <p:sp>
        <p:nvSpPr>
          <p:cNvPr id="15" name="Rectangle 14">
            <a:extLst>
              <a:ext uri="{FF2B5EF4-FFF2-40B4-BE49-F238E27FC236}">
                <a16:creationId xmlns:a16="http://schemas.microsoft.com/office/drawing/2014/main" id="{9F19A62F-6E57-43BE-B217-3829FA2D56DA}"/>
              </a:ext>
            </a:extLst>
          </p:cNvPr>
          <p:cNvSpPr/>
          <p:nvPr/>
        </p:nvSpPr>
        <p:spPr>
          <a:xfrm>
            <a:off x="9686260" y="5635469"/>
            <a:ext cx="2372390" cy="110539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778089428"/>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 id="2147483725" r:id="rId14"/>
  </p:sldLayoutIdLst>
  <p:txStyles>
    <p:titleStyle>
      <a:lvl1pPr algn="l" defTabSz="914400" rtl="0" eaLnBrk="1" latinLnBrk="0" hangingPunct="1">
        <a:lnSpc>
          <a:spcPct val="90000"/>
        </a:lnSpc>
        <a:spcBef>
          <a:spcPct val="0"/>
        </a:spcBef>
        <a:buNone/>
        <a:defRPr sz="4400" kern="1200">
          <a:solidFill>
            <a:srgbClr val="1D1D1B"/>
          </a:solidFill>
          <a:latin typeface="Montserra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D1D1B"/>
          </a:solidFill>
          <a:latin typeface="Montserra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D1D1B"/>
          </a:solidFill>
          <a:latin typeface="Montserra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D1D1B"/>
          </a:solidFill>
          <a:latin typeface="Montserra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D1D1B"/>
          </a:solidFill>
          <a:latin typeface="Montserra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D1D1B"/>
          </a:solidFill>
          <a:latin typeface="Montserra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14.xml"/><Relationship Id="rId4" Type="http://schemas.microsoft.com/office/2007/relationships/hdphoto" Target="../media/hdphoto3.wdp"/></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video" Target="https://www.youtube.com/embed/oWe_ogA5YCU?feature=oembed" TargetMode="External"/><Relationship Id="rId4" Type="http://schemas.openxmlformats.org/officeDocument/2006/relationships/image" Target="../media/image20.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xml"/><Relationship Id="rId1" Type="http://schemas.openxmlformats.org/officeDocument/2006/relationships/video" Target="https://www.youtube.com/embed/0nmJW_zExk0?feature=oembed" TargetMode="External"/><Relationship Id="rId4" Type="http://schemas.openxmlformats.org/officeDocument/2006/relationships/image" Target="../media/image21.jpe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xml"/><Relationship Id="rId1" Type="http://schemas.openxmlformats.org/officeDocument/2006/relationships/video" Target="https://www.youtube.com/embed/z_-rNd7h6z8?feature=oembed" TargetMode="External"/><Relationship Id="rId4" Type="http://schemas.openxmlformats.org/officeDocument/2006/relationships/image" Target="../media/image22.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xml"/><Relationship Id="rId1" Type="http://schemas.openxmlformats.org/officeDocument/2006/relationships/video" Target="https://www.youtube.com/embed/t685WM5R6aM?feature=oembed" TargetMode="External"/><Relationship Id="rId4" Type="http://schemas.openxmlformats.org/officeDocument/2006/relationships/image" Target="../media/image23.jpeg"/></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microsoft.com/office/2007/relationships/hdphoto" Target="../media/hdphoto4.wdp"/></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8" Type="http://schemas.openxmlformats.org/officeDocument/2006/relationships/hyperlink" Target="https://www.google.co.uk/url?sa=i&amp;rct=j&amp;q=&amp;esrc=s&amp;source=images&amp;cd=&amp;cad=rja&amp;uact=8&amp;ved=2ahUKEwjyu9OmoKTeAhVqBMAKHYbNA3EQjRx6BAgBEAU&amp;url=https://www.shutterstock.com/search/angry%2Bteacher&amp;psig=AOvVaw09CPKPuwMKA251l7GgHAMj&amp;ust=1540648222099007" TargetMode="External"/><Relationship Id="rId13" Type="http://schemas.openxmlformats.org/officeDocument/2006/relationships/image" Target="../media/image34.jpg"/><Relationship Id="rId3" Type="http://schemas.openxmlformats.org/officeDocument/2006/relationships/image" Target="../media/image27.jpeg"/><Relationship Id="rId7" Type="http://schemas.openxmlformats.org/officeDocument/2006/relationships/image" Target="../media/image30.jpeg"/><Relationship Id="rId12" Type="http://schemas.openxmlformats.org/officeDocument/2006/relationships/image" Target="../media/image33.jpg"/><Relationship Id="rId2" Type="http://schemas.openxmlformats.org/officeDocument/2006/relationships/notesSlide" Target="../notesSlides/notesSlide21.xml"/><Relationship Id="rId16" Type="http://schemas.openxmlformats.org/officeDocument/2006/relationships/image" Target="../media/image37.jpg"/><Relationship Id="rId1" Type="http://schemas.openxmlformats.org/officeDocument/2006/relationships/slideLayout" Target="../slideLayouts/slideLayout31.xml"/><Relationship Id="rId6" Type="http://schemas.openxmlformats.org/officeDocument/2006/relationships/image" Target="../media/image29.jpeg"/><Relationship Id="rId11" Type="http://schemas.openxmlformats.org/officeDocument/2006/relationships/image" Target="../media/image32.jpeg"/><Relationship Id="rId5" Type="http://schemas.openxmlformats.org/officeDocument/2006/relationships/hyperlink" Target="https://www.google.co.uk/url?sa=i&amp;rct=j&amp;q=&amp;esrc=s&amp;source=images&amp;cd=&amp;cad=rja&amp;uact=8&amp;ved=2ahUKEwi8vKz2oKTeAhVHJ8AKHRdBAFIQjRx6BAgBEAU&amp;url=https://boomersreinvented.com/are-you-sorry/&amp;psig=AOvVaw16lJigVRQLfwDhPoxnqRer&amp;ust=1540648459884689" TargetMode="External"/><Relationship Id="rId15" Type="http://schemas.openxmlformats.org/officeDocument/2006/relationships/image" Target="../media/image36.jpeg"/><Relationship Id="rId10" Type="http://schemas.openxmlformats.org/officeDocument/2006/relationships/hyperlink" Target="http://www.google.co.uk/url?sa=i&amp;rct=j&amp;q=&amp;esrc=s&amp;source=images&amp;cd=&amp;cad=rja&amp;uact=8&amp;ved=&amp;url=http://www.friedmanarchives.com/OLD/Portraits/pages/Viva%20Wittman%20Hurt%201%20(Horizontal)%20DSC07857.htm&amp;psig=AOvVaw1fQjWYL3doRxLrxAvsQ0mr&amp;ust=1540648988249703" TargetMode="External"/><Relationship Id="rId4" Type="http://schemas.openxmlformats.org/officeDocument/2006/relationships/image" Target="../media/image28.jpeg"/><Relationship Id="rId9" Type="http://schemas.openxmlformats.org/officeDocument/2006/relationships/image" Target="../media/image31.jpeg"/><Relationship Id="rId14" Type="http://schemas.openxmlformats.org/officeDocument/2006/relationships/image" Target="../media/image35.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5.xml"/><Relationship Id="rId1" Type="http://schemas.openxmlformats.org/officeDocument/2006/relationships/slideLayout" Target="../slideLayouts/slideLayout12.xml"/><Relationship Id="rId4" Type="http://schemas.microsoft.com/office/2007/relationships/hdphoto" Target="../media/hdphoto5.wdp"/></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hyperlink" Target="https://www.insauga.com/more-fireworks-tonight-in-mississauga" TargetMode="External"/><Relationship Id="rId2" Type="http://schemas.openxmlformats.org/officeDocument/2006/relationships/image" Target="../media/image44.jpeg"/><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640D9EA-E96B-4D5A-A986-288F4AA75050}"/>
              </a:ext>
            </a:extLst>
          </p:cNvPr>
          <p:cNvSpPr>
            <a:spLocks noGrp="1"/>
          </p:cNvSpPr>
          <p:nvPr>
            <p:ph type="ctrTitle"/>
          </p:nvPr>
        </p:nvSpPr>
        <p:spPr>
          <a:xfrm>
            <a:off x="1733550" y="918210"/>
            <a:ext cx="8724900" cy="3127187"/>
          </a:xfrm>
        </p:spPr>
        <p:txBody>
          <a:bodyPr anchor="b">
            <a:normAutofit/>
          </a:bodyPr>
          <a:lstStyle/>
          <a:p>
            <a:r>
              <a:rPr lang="en-GB" sz="8000" b="1" dirty="0">
                <a:latin typeface="Malgun Gothic" panose="020B0503020000020004" pitchFamily="34" charset="-127"/>
                <a:ea typeface="Malgun Gothic" panose="020B0503020000020004" pitchFamily="34" charset="-127"/>
              </a:rPr>
              <a:t>PEER MENTOR TRAINING</a:t>
            </a:r>
          </a:p>
        </p:txBody>
      </p:sp>
    </p:spTree>
    <p:extLst>
      <p:ext uri="{BB962C8B-B14F-4D97-AF65-F5344CB8AC3E}">
        <p14:creationId xmlns:p14="http://schemas.microsoft.com/office/powerpoint/2010/main" val="7854248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871" y="-14299"/>
            <a:ext cx="5640230" cy="1325563"/>
          </a:xfrm>
        </p:spPr>
        <p:txBody>
          <a:bodyPr vert="horz" lIns="91440" tIns="45720" rIns="91440" bIns="45720" rtlCol="0" anchor="ctr">
            <a:normAutofit/>
          </a:bodyPr>
          <a:lstStyle/>
          <a:p>
            <a:r>
              <a:rPr lang="en-GB" b="1" dirty="0">
                <a:latin typeface="Malgun Gothic" panose="020B0503020000020004" pitchFamily="34" charset="-127"/>
                <a:ea typeface="Malgun Gothic" panose="020B0503020000020004" pitchFamily="34" charset="-127"/>
              </a:rPr>
              <a:t>Peer Mentor </a:t>
            </a:r>
            <a:br>
              <a:rPr lang="en-GB" b="1" dirty="0">
                <a:latin typeface="Malgun Gothic" panose="020B0503020000020004" pitchFamily="34" charset="-127"/>
                <a:ea typeface="Malgun Gothic" panose="020B0503020000020004" pitchFamily="34" charset="-127"/>
              </a:rPr>
            </a:br>
            <a:r>
              <a:rPr lang="en-GB" b="1" dirty="0">
                <a:latin typeface="Malgun Gothic" panose="020B0503020000020004" pitchFamily="34" charset="-127"/>
                <a:ea typeface="Malgun Gothic" panose="020B0503020000020004" pitchFamily="34" charset="-127"/>
              </a:rPr>
              <a:t>Job Description</a:t>
            </a:r>
          </a:p>
        </p:txBody>
      </p:sp>
      <p:sp>
        <p:nvSpPr>
          <p:cNvPr id="6" name="TextBox 5">
            <a:extLst>
              <a:ext uri="{FF2B5EF4-FFF2-40B4-BE49-F238E27FC236}">
                <a16:creationId xmlns:a16="http://schemas.microsoft.com/office/drawing/2014/main" id="{B8075705-2BF1-4A67-AFE0-4502FB2174F9}"/>
              </a:ext>
            </a:extLst>
          </p:cNvPr>
          <p:cNvSpPr txBox="1"/>
          <p:nvPr/>
        </p:nvSpPr>
        <p:spPr>
          <a:xfrm>
            <a:off x="117683" y="1443841"/>
            <a:ext cx="5635418" cy="3970318"/>
          </a:xfrm>
          <a:prstGeom prst="rect">
            <a:avLst/>
          </a:prstGeom>
          <a:noFill/>
        </p:spPr>
        <p:txBody>
          <a:bodyPr wrap="square">
            <a:spAutoFit/>
          </a:bodyPr>
          <a:lstStyle/>
          <a:p>
            <a:pPr marL="285750" indent="-285750">
              <a:buFont typeface="Arial" panose="020B0604020202020204" pitchFamily="34" charset="0"/>
              <a:buChar char="•"/>
            </a:pPr>
            <a:r>
              <a:rPr lang="en-GB" sz="2800" dirty="0">
                <a:latin typeface="Malgun Gothic" panose="020B0503020000020004" pitchFamily="34" charset="-127"/>
                <a:ea typeface="Malgun Gothic" panose="020B0503020000020004" pitchFamily="34" charset="-127"/>
              </a:rPr>
              <a:t>To help others </a:t>
            </a:r>
          </a:p>
          <a:p>
            <a:pPr marL="285750" indent="-285750">
              <a:buFont typeface="Arial" panose="020B0604020202020204" pitchFamily="34" charset="0"/>
              <a:buChar char="•"/>
            </a:pPr>
            <a:r>
              <a:rPr lang="en-GB" sz="2800" dirty="0">
                <a:latin typeface="Malgun Gothic" panose="020B0503020000020004" pitchFamily="34" charset="-127"/>
                <a:ea typeface="Malgun Gothic" panose="020B0503020000020004" pitchFamily="34" charset="-127"/>
              </a:rPr>
              <a:t>To advise others </a:t>
            </a:r>
          </a:p>
          <a:p>
            <a:pPr marL="285750" indent="-285750">
              <a:buFont typeface="Arial" panose="020B0604020202020204" pitchFamily="34" charset="0"/>
              <a:buChar char="•"/>
            </a:pPr>
            <a:r>
              <a:rPr lang="en-GB" sz="2800" dirty="0">
                <a:latin typeface="Malgun Gothic" panose="020B0503020000020004" pitchFamily="34" charset="-127"/>
                <a:ea typeface="Malgun Gothic" panose="020B0503020000020004" pitchFamily="34" charset="-127"/>
              </a:rPr>
              <a:t>To be kind and caring </a:t>
            </a:r>
          </a:p>
          <a:p>
            <a:pPr marL="285750" indent="-285750">
              <a:buFont typeface="Arial" panose="020B0604020202020204" pitchFamily="34" charset="0"/>
              <a:buChar char="•"/>
            </a:pPr>
            <a:r>
              <a:rPr lang="en-GB" sz="2800" dirty="0">
                <a:latin typeface="Malgun Gothic" panose="020B0503020000020004" pitchFamily="34" charset="-127"/>
                <a:ea typeface="Malgun Gothic" panose="020B0503020000020004" pitchFamily="34" charset="-127"/>
              </a:rPr>
              <a:t>To encourage others to participate in games </a:t>
            </a:r>
          </a:p>
          <a:p>
            <a:pPr marL="285750" indent="-285750">
              <a:buFont typeface="Arial" panose="020B0604020202020204" pitchFamily="34" charset="0"/>
              <a:buChar char="•"/>
            </a:pPr>
            <a:r>
              <a:rPr lang="en-GB" sz="2800" dirty="0">
                <a:latin typeface="Malgun Gothic" panose="020B0503020000020004" pitchFamily="34" charset="-127"/>
                <a:ea typeface="Malgun Gothic" panose="020B0503020000020004" pitchFamily="34" charset="-127"/>
              </a:rPr>
              <a:t>To listen to others and communicate properly </a:t>
            </a:r>
          </a:p>
          <a:p>
            <a:pPr marL="285750" indent="-285750">
              <a:buFont typeface="Arial" panose="020B0604020202020204" pitchFamily="34" charset="0"/>
              <a:buChar char="•"/>
            </a:pPr>
            <a:r>
              <a:rPr lang="en-GB" sz="2800" dirty="0">
                <a:latin typeface="Malgun Gothic" panose="020B0503020000020004" pitchFamily="34" charset="-127"/>
                <a:ea typeface="Malgun Gothic" panose="020B0503020000020004" pitchFamily="34" charset="-127"/>
              </a:rPr>
              <a:t>To be a good role model </a:t>
            </a:r>
          </a:p>
          <a:p>
            <a:pPr marL="285750" indent="-285750">
              <a:buFont typeface="Arial" panose="020B0604020202020204" pitchFamily="34" charset="0"/>
              <a:buChar char="•"/>
            </a:pPr>
            <a:r>
              <a:rPr lang="en-GB" sz="2800" dirty="0">
                <a:latin typeface="Malgun Gothic" panose="020B0503020000020004" pitchFamily="34" charset="-127"/>
                <a:ea typeface="Malgun Gothic" panose="020B0503020000020004" pitchFamily="34" charset="-127"/>
              </a:rPr>
              <a:t>To have fun!</a:t>
            </a:r>
          </a:p>
        </p:txBody>
      </p:sp>
      <p:pic>
        <p:nvPicPr>
          <p:cNvPr id="3074" name="Picture 2" descr="Peer Mentoring">
            <a:extLst>
              <a:ext uri="{FF2B5EF4-FFF2-40B4-BE49-F238E27FC236}">
                <a16:creationId xmlns:a16="http://schemas.microsoft.com/office/drawing/2014/main" id="{C07A55DA-C68E-4956-8BA6-4AD7F3E030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23124" y="1043701"/>
            <a:ext cx="5208294" cy="34687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841602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EF4B1A9-7DB7-4785-AA26-4ADEFDDE2D59}"/>
              </a:ext>
            </a:extLst>
          </p:cNvPr>
          <p:cNvSpPr>
            <a:spLocks noGrp="1"/>
          </p:cNvSpPr>
          <p:nvPr>
            <p:ph type="title"/>
          </p:nvPr>
        </p:nvSpPr>
        <p:spPr>
          <a:xfrm>
            <a:off x="457200" y="-1325563"/>
            <a:ext cx="5181600" cy="1325563"/>
          </a:xfrm>
        </p:spPr>
        <p:txBody>
          <a:bodyPr vert="horz" lIns="91440" tIns="45720" rIns="91440" bIns="45720" rtlCol="0" anchor="b">
            <a:normAutofit/>
          </a:bodyPr>
          <a:lstStyle/>
          <a:p>
            <a:r>
              <a:rPr lang="en-GB" dirty="0"/>
              <a:t>Views and opinions </a:t>
            </a:r>
          </a:p>
        </p:txBody>
      </p:sp>
      <p:sp>
        <p:nvSpPr>
          <p:cNvPr id="2" name="Content Placeholder 2">
            <a:extLst>
              <a:ext uri="{FF2B5EF4-FFF2-40B4-BE49-F238E27FC236}">
                <a16:creationId xmlns:a16="http://schemas.microsoft.com/office/drawing/2014/main" id="{9DD5D00F-1D86-44A7-8A87-6B2ECA09685D}"/>
              </a:ext>
              <a:ext uri="{C183D7F6-B498-43B3-948B-1728B52AA6E4}">
                <adec:decorative xmlns:adec="http://schemas.microsoft.com/office/drawing/2017/decorative" val="1"/>
              </a:ext>
            </a:extLst>
          </p:cNvPr>
          <p:cNvSpPr txBox="1">
            <a:spLocks/>
          </p:cNvSpPr>
          <p:nvPr/>
        </p:nvSpPr>
        <p:spPr>
          <a:xfrm>
            <a:off x="1094272" y="1253331"/>
            <a:ext cx="3886200" cy="43513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D1D1B"/>
                </a:solidFill>
                <a:latin typeface="Montserra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D1D1B"/>
                </a:solidFill>
                <a:latin typeface="Montserra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D1D1B"/>
                </a:solidFill>
                <a:latin typeface="Montserra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D1D1B"/>
                </a:solidFill>
                <a:latin typeface="Montserra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D1D1B"/>
                </a:solidFill>
                <a:latin typeface="Montserra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6600" b="1" dirty="0">
                <a:latin typeface="Malgun Gothic" panose="020B0503020000020004" pitchFamily="34" charset="-127"/>
                <a:ea typeface="Malgun Gothic" panose="020B0503020000020004" pitchFamily="34" charset="-127"/>
              </a:rPr>
              <a:t>Views </a:t>
            </a:r>
          </a:p>
          <a:p>
            <a:pPr marL="0" indent="0" algn="ctr">
              <a:buFont typeface="Arial" panose="020B0604020202020204" pitchFamily="34" charset="0"/>
              <a:buNone/>
            </a:pPr>
            <a:r>
              <a:rPr lang="en-US" sz="6600" b="1" dirty="0">
                <a:latin typeface="Malgun Gothic" panose="020B0503020000020004" pitchFamily="34" charset="-127"/>
                <a:ea typeface="Malgun Gothic" panose="020B0503020000020004" pitchFamily="34" charset="-127"/>
              </a:rPr>
              <a:t>&amp; Opinions</a:t>
            </a:r>
          </a:p>
        </p:txBody>
      </p:sp>
      <p:sp>
        <p:nvSpPr>
          <p:cNvPr id="6" name="Content Placeholder 2">
            <a:extLst>
              <a:ext uri="{FF2B5EF4-FFF2-40B4-BE49-F238E27FC236}">
                <a16:creationId xmlns:a16="http://schemas.microsoft.com/office/drawing/2014/main" id="{3E3B5207-6ECF-482E-980C-0D6665E1C03E}"/>
              </a:ext>
            </a:extLst>
          </p:cNvPr>
          <p:cNvSpPr>
            <a:spLocks noGrp="1"/>
          </p:cNvSpPr>
          <p:nvPr>
            <p:ph sz="half" idx="2"/>
          </p:nvPr>
        </p:nvSpPr>
        <p:spPr>
          <a:xfrm>
            <a:off x="6214110" y="434341"/>
            <a:ext cx="5886450" cy="4892040"/>
          </a:xfrm>
        </p:spPr>
        <p:txBody>
          <a:bodyPr>
            <a:normAutofit lnSpcReduction="10000"/>
          </a:bodyPr>
          <a:lstStyle/>
          <a:p>
            <a:pPr marL="0" indent="0" algn="ctr">
              <a:buNone/>
            </a:pPr>
            <a:r>
              <a:rPr lang="en-GB" sz="3200" dirty="0">
                <a:latin typeface="+mj-lt"/>
                <a:ea typeface="Malgun Gothic" panose="020B0503020000020004" pitchFamily="34" charset="-127"/>
                <a:cs typeface="Aharoni" panose="02010803020104030203" pitchFamily="2" charset="-79"/>
              </a:rPr>
              <a:t>Despite our different backgrounds, it is very important that we put in our absolute best to try and see from other peoples’ perspectives. The more you learn about others, the more you will feel able to support other people. Your experience in these discussions will help you to support others in similar situations in the future.</a:t>
            </a:r>
            <a:endParaRPr lang="en-GB" sz="3200" dirty="0">
              <a:latin typeface="+mj-lt"/>
            </a:endParaRPr>
          </a:p>
        </p:txBody>
      </p:sp>
    </p:spTree>
    <p:extLst>
      <p:ext uri="{BB962C8B-B14F-4D97-AF65-F5344CB8AC3E}">
        <p14:creationId xmlns:p14="http://schemas.microsoft.com/office/powerpoint/2010/main" val="11788776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 y="0"/>
            <a:ext cx="4048627" cy="993588"/>
          </a:xfrm>
        </p:spPr>
        <p:txBody>
          <a:bodyPr vert="horz" lIns="91440" tIns="45720" rIns="91440" bIns="45720" rtlCol="0" anchor="ctr">
            <a:normAutofit/>
          </a:bodyPr>
          <a:lstStyle/>
          <a:p>
            <a:r>
              <a:rPr lang="en-GB" sz="2800" b="1" dirty="0">
                <a:latin typeface="Malgun Gothic" panose="020B0503020000020004" pitchFamily="34" charset="-127"/>
                <a:ea typeface="Malgun Gothic" panose="020B0503020000020004" pitchFamily="34" charset="-127"/>
              </a:rPr>
              <a:t>Four Corners Game</a:t>
            </a:r>
          </a:p>
        </p:txBody>
      </p:sp>
      <p:sp>
        <p:nvSpPr>
          <p:cNvPr id="8" name="TextBox 7">
            <a:extLst>
              <a:ext uri="{FF2B5EF4-FFF2-40B4-BE49-F238E27FC236}">
                <a16:creationId xmlns:a16="http://schemas.microsoft.com/office/drawing/2014/main" id="{36ED981F-3FE4-44D9-BC6D-2B6DF4EE546C}"/>
              </a:ext>
            </a:extLst>
          </p:cNvPr>
          <p:cNvSpPr txBox="1"/>
          <p:nvPr/>
        </p:nvSpPr>
        <p:spPr>
          <a:xfrm>
            <a:off x="182880" y="816008"/>
            <a:ext cx="5792805" cy="4736425"/>
          </a:xfrm>
          <a:prstGeom prst="rect">
            <a:avLst/>
          </a:prstGeom>
          <a:noFill/>
        </p:spPr>
        <p:txBody>
          <a:bodyPr wrap="square">
            <a:spAutoFit/>
          </a:bodyPr>
          <a:lstStyle/>
          <a:p>
            <a:r>
              <a:rPr lang="en-GB" dirty="0">
                <a:solidFill>
                  <a:srgbClr val="000000"/>
                </a:solidFill>
                <a:latin typeface="Malgun Gothic" panose="020B0503020000020004" pitchFamily="34" charset="-127"/>
                <a:ea typeface="Malgun Gothic" panose="020B0503020000020004" pitchFamily="34" charset="-127"/>
                <a:cs typeface="Aharoni" panose="02010803020104030203" pitchFamily="2" charset="-79"/>
              </a:rPr>
              <a:t>What is your favourite drink? </a:t>
            </a:r>
          </a:p>
          <a:p>
            <a:r>
              <a:rPr lang="en-GB" dirty="0">
                <a:solidFill>
                  <a:srgbClr val="000000"/>
                </a:solidFill>
                <a:latin typeface="Malgun Gothic" panose="020B0503020000020004" pitchFamily="34" charset="-127"/>
                <a:ea typeface="Malgun Gothic" panose="020B0503020000020004" pitchFamily="34" charset="-127"/>
                <a:cs typeface="Aharoni" panose="02010803020104030203" pitchFamily="2" charset="-79"/>
              </a:rPr>
              <a:t>1 – fizzy, 2 – water, 3 – milk, 4 – juice</a:t>
            </a:r>
          </a:p>
          <a:p>
            <a:endParaRPr lang="en-GB" dirty="0">
              <a:solidFill>
                <a:srgbClr val="000000"/>
              </a:solidFill>
              <a:latin typeface="Malgun Gothic" panose="020B0503020000020004" pitchFamily="34" charset="-127"/>
              <a:ea typeface="Malgun Gothic" panose="020B0503020000020004" pitchFamily="34" charset="-127"/>
              <a:cs typeface="Aharoni" panose="02010803020104030203" pitchFamily="2" charset="-79"/>
            </a:endParaRPr>
          </a:p>
          <a:p>
            <a:r>
              <a:rPr lang="en-GB" dirty="0">
                <a:solidFill>
                  <a:srgbClr val="000000"/>
                </a:solidFill>
                <a:latin typeface="Malgun Gothic" panose="020B0503020000020004" pitchFamily="34" charset="-127"/>
                <a:ea typeface="Malgun Gothic" panose="020B0503020000020004" pitchFamily="34" charset="-127"/>
                <a:cs typeface="Aharoni" panose="02010803020104030203" pitchFamily="2" charset="-79"/>
              </a:rPr>
              <a:t>Which type of film do you prefer?</a:t>
            </a:r>
          </a:p>
          <a:p>
            <a:r>
              <a:rPr lang="en-GB" dirty="0">
                <a:solidFill>
                  <a:srgbClr val="000000"/>
                </a:solidFill>
                <a:latin typeface="Malgun Gothic" panose="020B0503020000020004" pitchFamily="34" charset="-127"/>
                <a:ea typeface="Malgun Gothic" panose="020B0503020000020004" pitchFamily="34" charset="-127"/>
                <a:cs typeface="Aharoni" panose="02010803020104030203" pitchFamily="2" charset="-79"/>
              </a:rPr>
              <a:t>1 - comedy, 2 - romance, 3 - drama, 4 - action </a:t>
            </a:r>
            <a:endParaRPr lang="en-GB" dirty="0">
              <a:solidFill>
                <a:srgbClr val="000000"/>
              </a:solidFill>
              <a:latin typeface="Malgun Gothic" panose="020B0503020000020004" pitchFamily="34" charset="-127"/>
              <a:ea typeface="Malgun Gothic" panose="020B0503020000020004" pitchFamily="34" charset="-127"/>
            </a:endParaRPr>
          </a:p>
          <a:p>
            <a:endParaRPr lang="en-GB" dirty="0">
              <a:solidFill>
                <a:srgbClr val="000000"/>
              </a:solidFill>
              <a:latin typeface="Malgun Gothic" panose="020B0503020000020004" pitchFamily="34" charset="-127"/>
              <a:ea typeface="Malgun Gothic" panose="020B0503020000020004" pitchFamily="34" charset="-127"/>
              <a:cs typeface="Aharoni" panose="02010803020104030203" pitchFamily="2" charset="-79"/>
            </a:endParaRPr>
          </a:p>
          <a:p>
            <a:r>
              <a:rPr lang="en-GB" dirty="0">
                <a:solidFill>
                  <a:srgbClr val="000000"/>
                </a:solidFill>
                <a:latin typeface="Malgun Gothic" panose="020B0503020000020004" pitchFamily="34" charset="-127"/>
                <a:ea typeface="Malgun Gothic" panose="020B0503020000020004" pitchFamily="34" charset="-127"/>
                <a:cs typeface="Aharoni" panose="02010803020104030203" pitchFamily="2" charset="-79"/>
              </a:rPr>
              <a:t>If you were going to watch a sport, what would you prefer?</a:t>
            </a:r>
          </a:p>
          <a:p>
            <a:r>
              <a:rPr lang="en-GB" dirty="0">
                <a:solidFill>
                  <a:srgbClr val="000000"/>
                </a:solidFill>
                <a:latin typeface="Malgun Gothic" panose="020B0503020000020004" pitchFamily="34" charset="-127"/>
                <a:ea typeface="Malgun Gothic" panose="020B0503020000020004" pitchFamily="34" charset="-127"/>
                <a:cs typeface="Aharoni" panose="02010803020104030203" pitchFamily="2" charset="-79"/>
              </a:rPr>
              <a:t>1 – football, 2- golf 3 - basketball, 4 - tennis </a:t>
            </a:r>
            <a:endParaRPr lang="en-GB" dirty="0">
              <a:solidFill>
                <a:srgbClr val="000000"/>
              </a:solidFill>
              <a:latin typeface="Malgun Gothic" panose="020B0503020000020004" pitchFamily="34" charset="-127"/>
              <a:ea typeface="Malgun Gothic" panose="020B0503020000020004" pitchFamily="34" charset="-127"/>
            </a:endParaRPr>
          </a:p>
          <a:p>
            <a:endParaRPr lang="en-GB" dirty="0">
              <a:solidFill>
                <a:srgbClr val="000000"/>
              </a:solidFill>
              <a:latin typeface="Malgun Gothic" panose="020B0503020000020004" pitchFamily="34" charset="-127"/>
              <a:ea typeface="Malgun Gothic" panose="020B0503020000020004" pitchFamily="34" charset="-127"/>
              <a:cs typeface="Aharoni" panose="02010803020104030203" pitchFamily="2" charset="-79"/>
            </a:endParaRPr>
          </a:p>
          <a:p>
            <a:r>
              <a:rPr lang="en-GB" dirty="0">
                <a:solidFill>
                  <a:srgbClr val="000000"/>
                </a:solidFill>
                <a:latin typeface="Malgun Gothic" panose="020B0503020000020004" pitchFamily="34" charset="-127"/>
                <a:ea typeface="Malgun Gothic" panose="020B0503020000020004" pitchFamily="34" charset="-127"/>
                <a:cs typeface="Aharoni" panose="02010803020104030203" pitchFamily="2" charset="-79"/>
              </a:rPr>
              <a:t>If we were having ice cream, what flavour would you choose?</a:t>
            </a:r>
          </a:p>
          <a:p>
            <a:r>
              <a:rPr lang="en-GB" dirty="0">
                <a:solidFill>
                  <a:srgbClr val="000000"/>
                </a:solidFill>
                <a:latin typeface="Malgun Gothic" panose="020B0503020000020004" pitchFamily="34" charset="-127"/>
                <a:ea typeface="Malgun Gothic" panose="020B0503020000020004" pitchFamily="34" charset="-127"/>
                <a:cs typeface="Aharoni" panose="02010803020104030203" pitchFamily="2" charset="-79"/>
              </a:rPr>
              <a:t>1 - chocolate, 2 - vanilla, 3 - strawberry, 4 - banana </a:t>
            </a:r>
          </a:p>
          <a:p>
            <a:endParaRPr lang="en-GB" dirty="0">
              <a:solidFill>
                <a:srgbClr val="000000"/>
              </a:solidFill>
              <a:latin typeface="Malgun Gothic" panose="020B0503020000020004" pitchFamily="34" charset="-127"/>
              <a:ea typeface="Malgun Gothic" panose="020B0503020000020004" pitchFamily="34" charset="-127"/>
            </a:endParaRPr>
          </a:p>
          <a:p>
            <a:r>
              <a:rPr lang="en-GB" dirty="0">
                <a:solidFill>
                  <a:srgbClr val="000000"/>
                </a:solidFill>
                <a:latin typeface="Malgun Gothic" panose="020B0503020000020004" pitchFamily="34" charset="-127"/>
                <a:ea typeface="Malgun Gothic" panose="020B0503020000020004" pitchFamily="34" charset="-127"/>
                <a:cs typeface="Aharoni" panose="02010803020104030203" pitchFamily="2" charset="-79"/>
              </a:rPr>
              <a:t>What is your favourite food?</a:t>
            </a:r>
          </a:p>
          <a:p>
            <a:r>
              <a:rPr lang="en-GB" dirty="0">
                <a:solidFill>
                  <a:srgbClr val="000000"/>
                </a:solidFill>
                <a:latin typeface="Malgun Gothic" panose="020B0503020000020004" pitchFamily="34" charset="-127"/>
                <a:ea typeface="Malgun Gothic" panose="020B0503020000020004" pitchFamily="34" charset="-127"/>
                <a:cs typeface="Aharoni" panose="02010803020104030203" pitchFamily="2" charset="-79"/>
              </a:rPr>
              <a:t>1 - Chicken, 2 - Pizza, 3 - Burger, 4 - Pasta </a:t>
            </a:r>
            <a:endParaRPr lang="en-GB" dirty="0">
              <a:solidFill>
                <a:srgbClr val="000000"/>
              </a:solidFill>
              <a:latin typeface="Malgun Gothic" panose="020B0503020000020004" pitchFamily="34" charset="-127"/>
              <a:ea typeface="Malgun Gothic" panose="020B0503020000020004" pitchFamily="34" charset="-127"/>
            </a:endParaRPr>
          </a:p>
          <a:p>
            <a:pPr>
              <a:lnSpc>
                <a:spcPct val="107000"/>
              </a:lnSpc>
              <a:spcAft>
                <a:spcPts val="800"/>
              </a:spcAft>
            </a:pPr>
            <a:r>
              <a:rPr lang="en-GB" sz="1600" dirty="0">
                <a:latin typeface="Malgun Gothic" panose="020B0503020000020004" pitchFamily="34" charset="-127"/>
                <a:ea typeface="Malgun Gothic" panose="020B0503020000020004" pitchFamily="34" charset="-127"/>
                <a:cs typeface="Aharoni" panose="02010803020104030203" pitchFamily="2" charset="-79"/>
              </a:rPr>
              <a:t> </a:t>
            </a:r>
            <a:endParaRPr lang="en-GB" sz="1600" dirty="0">
              <a:latin typeface="Malgun Gothic" panose="020B0503020000020004" pitchFamily="34" charset="-127"/>
              <a:ea typeface="Malgun Gothic" panose="020B0503020000020004" pitchFamily="34" charset="-127"/>
            </a:endParaRPr>
          </a:p>
        </p:txBody>
      </p:sp>
      <p:sp>
        <p:nvSpPr>
          <p:cNvPr id="5" name="TextBox 4">
            <a:extLst>
              <a:ext uri="{FF2B5EF4-FFF2-40B4-BE49-F238E27FC236}">
                <a16:creationId xmlns:a16="http://schemas.microsoft.com/office/drawing/2014/main" id="{F91CF27F-E93A-4551-ABD0-730A97912DA8}"/>
              </a:ext>
            </a:extLst>
          </p:cNvPr>
          <p:cNvSpPr txBox="1"/>
          <p:nvPr/>
        </p:nvSpPr>
        <p:spPr>
          <a:xfrm flipH="1">
            <a:off x="6140116" y="166304"/>
            <a:ext cx="5975683" cy="5060231"/>
          </a:xfrm>
          <a:prstGeom prst="rect">
            <a:avLst/>
          </a:prstGeom>
          <a:noFill/>
        </p:spPr>
        <p:txBody>
          <a:bodyPr wrap="square" rtlCol="0">
            <a:spAutoFit/>
          </a:bodyPr>
          <a:lstStyle/>
          <a:p>
            <a:r>
              <a:rPr lang="en-GB" dirty="0">
                <a:solidFill>
                  <a:schemeClr val="bg1"/>
                </a:solidFill>
                <a:latin typeface="Malgun Gothic" panose="020B0503020000020004" pitchFamily="34" charset="-127"/>
                <a:ea typeface="Malgun Gothic" panose="020B0503020000020004" pitchFamily="34" charset="-127"/>
                <a:cs typeface="Aharoni" panose="02010803020104030203" pitchFamily="2" charset="-79"/>
              </a:rPr>
              <a:t>Dreaded household chores, what do you like doing least?</a:t>
            </a:r>
          </a:p>
          <a:p>
            <a:r>
              <a:rPr lang="en-GB" dirty="0">
                <a:solidFill>
                  <a:schemeClr val="bg1"/>
                </a:solidFill>
                <a:latin typeface="Malgun Gothic" panose="020B0503020000020004" pitchFamily="34" charset="-127"/>
                <a:ea typeface="Malgun Gothic" panose="020B0503020000020004" pitchFamily="34" charset="-127"/>
                <a:cs typeface="Aharoni" panose="02010803020104030203" pitchFamily="2" charset="-79"/>
              </a:rPr>
              <a:t>1 - ironing, 2 – bathroom cleaning, 3 – doing the dishes, 4 - tidying your room</a:t>
            </a:r>
            <a:endParaRPr lang="en-GB" dirty="0">
              <a:solidFill>
                <a:schemeClr val="bg1"/>
              </a:solidFill>
              <a:latin typeface="Malgun Gothic" panose="020B0503020000020004" pitchFamily="34" charset="-127"/>
              <a:ea typeface="Malgun Gothic" panose="020B0503020000020004" pitchFamily="34" charset="-127"/>
            </a:endParaRPr>
          </a:p>
          <a:p>
            <a:endParaRPr lang="en-GB" dirty="0">
              <a:solidFill>
                <a:schemeClr val="bg1"/>
              </a:solidFill>
              <a:latin typeface="Malgun Gothic" panose="020B0503020000020004" pitchFamily="34" charset="-127"/>
              <a:ea typeface="Malgun Gothic" panose="020B0503020000020004" pitchFamily="34" charset="-127"/>
              <a:cs typeface="Aharoni" panose="02010803020104030203" pitchFamily="2" charset="-79"/>
            </a:endParaRPr>
          </a:p>
          <a:p>
            <a:r>
              <a:rPr lang="en-GB" dirty="0">
                <a:solidFill>
                  <a:schemeClr val="bg1"/>
                </a:solidFill>
                <a:latin typeface="Malgun Gothic" panose="020B0503020000020004" pitchFamily="34" charset="-127"/>
                <a:ea typeface="Malgun Gothic" panose="020B0503020000020004" pitchFamily="34" charset="-127"/>
                <a:cs typeface="Aharoni" panose="02010803020104030203" pitchFamily="2" charset="-79"/>
              </a:rPr>
              <a:t>What flowers do you like?</a:t>
            </a:r>
          </a:p>
          <a:p>
            <a:r>
              <a:rPr lang="en-GB" dirty="0">
                <a:solidFill>
                  <a:schemeClr val="bg1"/>
                </a:solidFill>
                <a:latin typeface="Malgun Gothic" panose="020B0503020000020004" pitchFamily="34" charset="-127"/>
                <a:ea typeface="Malgun Gothic" panose="020B0503020000020004" pitchFamily="34" charset="-127"/>
                <a:cs typeface="Aharoni" panose="02010803020104030203" pitchFamily="2" charset="-79"/>
              </a:rPr>
              <a:t>1 - roses, 2 - daisies, 3 - tulips, 4 - wildflowers </a:t>
            </a:r>
            <a:endParaRPr lang="en-GB" dirty="0">
              <a:solidFill>
                <a:schemeClr val="bg1"/>
              </a:solidFill>
              <a:latin typeface="Malgun Gothic" panose="020B0503020000020004" pitchFamily="34" charset="-127"/>
              <a:ea typeface="Malgun Gothic" panose="020B0503020000020004" pitchFamily="34" charset="-127"/>
            </a:endParaRPr>
          </a:p>
          <a:p>
            <a:endParaRPr lang="en-GB" dirty="0">
              <a:solidFill>
                <a:schemeClr val="bg1"/>
              </a:solidFill>
              <a:latin typeface="Malgun Gothic" panose="020B0503020000020004" pitchFamily="34" charset="-127"/>
              <a:ea typeface="Malgun Gothic" panose="020B0503020000020004" pitchFamily="34" charset="-127"/>
              <a:cs typeface="Aharoni" panose="02010803020104030203" pitchFamily="2" charset="-79"/>
            </a:endParaRPr>
          </a:p>
          <a:p>
            <a:r>
              <a:rPr lang="en-GB" dirty="0">
                <a:solidFill>
                  <a:schemeClr val="bg1"/>
                </a:solidFill>
                <a:latin typeface="Malgun Gothic" panose="020B0503020000020004" pitchFamily="34" charset="-127"/>
                <a:ea typeface="Malgun Gothic" panose="020B0503020000020004" pitchFamily="34" charset="-127"/>
                <a:cs typeface="Aharoni" panose="02010803020104030203" pitchFamily="2" charset="-79"/>
              </a:rPr>
              <a:t>What is your favourite season?</a:t>
            </a:r>
          </a:p>
          <a:p>
            <a:r>
              <a:rPr lang="en-GB" dirty="0">
                <a:solidFill>
                  <a:schemeClr val="bg1"/>
                </a:solidFill>
                <a:latin typeface="Malgun Gothic" panose="020B0503020000020004" pitchFamily="34" charset="-127"/>
                <a:ea typeface="Malgun Gothic" panose="020B0503020000020004" pitchFamily="34" charset="-127"/>
                <a:cs typeface="Aharoni" panose="02010803020104030203" pitchFamily="2" charset="-79"/>
              </a:rPr>
              <a:t>1 - Spring, 2 - Summer, 3 - Autumn, 4 - Winter </a:t>
            </a:r>
            <a:endParaRPr lang="en-GB" dirty="0">
              <a:solidFill>
                <a:schemeClr val="bg1"/>
              </a:solidFill>
              <a:latin typeface="Malgun Gothic" panose="020B0503020000020004" pitchFamily="34" charset="-127"/>
              <a:ea typeface="Malgun Gothic" panose="020B0503020000020004" pitchFamily="34" charset="-127"/>
            </a:endParaRPr>
          </a:p>
          <a:p>
            <a:endParaRPr lang="en-GB" dirty="0">
              <a:solidFill>
                <a:schemeClr val="bg1"/>
              </a:solidFill>
              <a:latin typeface="Malgun Gothic" panose="020B0503020000020004" pitchFamily="34" charset="-127"/>
              <a:ea typeface="Malgun Gothic" panose="020B0503020000020004" pitchFamily="34" charset="-127"/>
              <a:cs typeface="Aharoni" panose="02010803020104030203" pitchFamily="2" charset="-79"/>
            </a:endParaRPr>
          </a:p>
          <a:p>
            <a:r>
              <a:rPr lang="en-GB" dirty="0">
                <a:solidFill>
                  <a:schemeClr val="bg1"/>
                </a:solidFill>
                <a:latin typeface="Malgun Gothic" panose="020B0503020000020004" pitchFamily="34" charset="-127"/>
                <a:ea typeface="Malgun Gothic" panose="020B0503020000020004" pitchFamily="34" charset="-127"/>
                <a:cs typeface="Aharoni" panose="02010803020104030203" pitchFamily="2" charset="-79"/>
              </a:rPr>
              <a:t>What is your favourite colour?</a:t>
            </a:r>
          </a:p>
          <a:p>
            <a:r>
              <a:rPr lang="en-GB" dirty="0">
                <a:solidFill>
                  <a:schemeClr val="bg1"/>
                </a:solidFill>
                <a:latin typeface="Malgun Gothic" panose="020B0503020000020004" pitchFamily="34" charset="-127"/>
                <a:ea typeface="Malgun Gothic" panose="020B0503020000020004" pitchFamily="34" charset="-127"/>
                <a:cs typeface="Aharoni" panose="02010803020104030203" pitchFamily="2" charset="-79"/>
              </a:rPr>
              <a:t>1 - red, 2 - pink, 3 - blue, 4 - green </a:t>
            </a:r>
            <a:endParaRPr lang="en-GB" dirty="0">
              <a:solidFill>
                <a:schemeClr val="bg1"/>
              </a:solidFill>
              <a:latin typeface="Malgun Gothic" panose="020B0503020000020004" pitchFamily="34" charset="-127"/>
              <a:ea typeface="Malgun Gothic" panose="020B0503020000020004" pitchFamily="34" charset="-127"/>
            </a:endParaRPr>
          </a:p>
          <a:p>
            <a:pPr>
              <a:lnSpc>
                <a:spcPct val="107000"/>
              </a:lnSpc>
              <a:spcAft>
                <a:spcPts val="800"/>
              </a:spcAft>
            </a:pPr>
            <a:endParaRPr lang="en-GB" dirty="0">
              <a:solidFill>
                <a:schemeClr val="bg1"/>
              </a:solidFill>
              <a:latin typeface="Malgun Gothic" panose="020B0503020000020004" pitchFamily="34" charset="-127"/>
              <a:ea typeface="Malgun Gothic" panose="020B0503020000020004" pitchFamily="34" charset="-127"/>
              <a:cs typeface="Aharoni" panose="02010803020104030203" pitchFamily="2" charset="-79"/>
            </a:endParaRPr>
          </a:p>
          <a:p>
            <a:pPr>
              <a:lnSpc>
                <a:spcPct val="107000"/>
              </a:lnSpc>
              <a:spcAft>
                <a:spcPts val="800"/>
              </a:spcAft>
            </a:pPr>
            <a:r>
              <a:rPr lang="en-GB" dirty="0">
                <a:solidFill>
                  <a:schemeClr val="bg1"/>
                </a:solidFill>
                <a:latin typeface="Malgun Gothic" panose="020B0503020000020004" pitchFamily="34" charset="-127"/>
                <a:ea typeface="Malgun Gothic" panose="020B0503020000020004" pitchFamily="34" charset="-127"/>
                <a:cs typeface="Aharoni" panose="02010803020104030203" pitchFamily="2" charset="-79"/>
              </a:rPr>
              <a:t>If you could have a superpower, what would it be?</a:t>
            </a:r>
          </a:p>
          <a:p>
            <a:pPr>
              <a:lnSpc>
                <a:spcPct val="107000"/>
              </a:lnSpc>
              <a:spcAft>
                <a:spcPts val="800"/>
              </a:spcAft>
            </a:pPr>
            <a:r>
              <a:rPr lang="en-GB" dirty="0">
                <a:solidFill>
                  <a:schemeClr val="bg1"/>
                </a:solidFill>
                <a:latin typeface="Malgun Gothic" panose="020B0503020000020004" pitchFamily="34" charset="-127"/>
                <a:ea typeface="Malgun Gothic" panose="020B0503020000020004" pitchFamily="34" charset="-127"/>
                <a:cs typeface="Aharoni" panose="02010803020104030203" pitchFamily="2" charset="-79"/>
              </a:rPr>
              <a:t>1 - invisibility, 2 - time travel, 3 - mindreading, 4 - strength</a:t>
            </a:r>
            <a:endParaRPr lang="en-GB" dirty="0">
              <a:solidFill>
                <a:schemeClr val="bg1"/>
              </a:solidFill>
              <a:latin typeface="Malgun Gothic" panose="020B0503020000020004" pitchFamily="34" charset="-127"/>
              <a:ea typeface="Malgun Gothic" panose="020B0503020000020004" pitchFamily="34" charset="-127"/>
              <a:cs typeface="Times New Roman" panose="02020603050405020304" pitchFamily="18" charset="0"/>
            </a:endParaRPr>
          </a:p>
        </p:txBody>
      </p:sp>
    </p:spTree>
    <p:extLst>
      <p:ext uri="{BB962C8B-B14F-4D97-AF65-F5344CB8AC3E}">
        <p14:creationId xmlns:p14="http://schemas.microsoft.com/office/powerpoint/2010/main" val="14842055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207DB9-A802-4907-B8D6-8CAE3D1B9187}"/>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GB" dirty="0"/>
              <a:t>What’s important to you? </a:t>
            </a:r>
          </a:p>
        </p:txBody>
      </p:sp>
      <p:sp>
        <p:nvSpPr>
          <p:cNvPr id="2" name="Subtitle 2">
            <a:extLst>
              <a:ext uri="{FF2B5EF4-FFF2-40B4-BE49-F238E27FC236}">
                <a16:creationId xmlns:a16="http://schemas.microsoft.com/office/drawing/2014/main" id="{5FA875F8-0D6F-4600-934A-4C00ACA88656}"/>
              </a:ext>
            </a:extLst>
          </p:cNvPr>
          <p:cNvSpPr txBox="1">
            <a:spLocks/>
          </p:cNvSpPr>
          <p:nvPr/>
        </p:nvSpPr>
        <p:spPr>
          <a:xfrm>
            <a:off x="11896" y="79706"/>
            <a:ext cx="11729530" cy="276344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D1D1B"/>
                </a:solidFill>
                <a:latin typeface="Montserra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D1D1B"/>
                </a:solidFill>
                <a:latin typeface="Montserra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D1D1B"/>
                </a:solidFill>
                <a:latin typeface="Montserra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D1D1B"/>
                </a:solidFill>
                <a:latin typeface="Montserra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D1D1B"/>
                </a:solidFill>
                <a:latin typeface="Montserra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3200" dirty="0">
                <a:latin typeface="Malgun Gothic" panose="020B0503020000020004" pitchFamily="34" charset="-127"/>
                <a:ea typeface="Malgun Gothic" panose="020B0503020000020004" pitchFamily="34" charset="-127"/>
              </a:rPr>
              <a:t>Looking below, choose 4 things you consider to be important to you: </a:t>
            </a:r>
          </a:p>
        </p:txBody>
      </p:sp>
      <p:sp>
        <p:nvSpPr>
          <p:cNvPr id="21" name="Rectangle 20">
            <a:extLst>
              <a:ext uri="{FF2B5EF4-FFF2-40B4-BE49-F238E27FC236}">
                <a16:creationId xmlns:a16="http://schemas.microsoft.com/office/drawing/2014/main" id="{8FE63A74-7336-4020-87DA-5DEBC493179C}"/>
              </a:ext>
            </a:extLst>
          </p:cNvPr>
          <p:cNvSpPr/>
          <p:nvPr/>
        </p:nvSpPr>
        <p:spPr>
          <a:xfrm>
            <a:off x="348820" y="1377096"/>
            <a:ext cx="1075936" cy="400110"/>
          </a:xfrm>
          <a:prstGeom prst="rect">
            <a:avLst/>
          </a:prstGeom>
        </p:spPr>
        <p:txBody>
          <a:bodyPr wrap="none">
            <a:spAutoFit/>
          </a:bodyPr>
          <a:lstStyle/>
          <a:p>
            <a:r>
              <a:rPr lang="en-GB" sz="2000" dirty="0">
                <a:latin typeface="Malgun Gothic" panose="020B0503020000020004" pitchFamily="34" charset="-127"/>
                <a:ea typeface="Malgun Gothic" panose="020B0503020000020004" pitchFamily="34" charset="-127"/>
              </a:rPr>
              <a:t>Success</a:t>
            </a:r>
            <a:endParaRPr lang="en-GB" sz="2000" dirty="0"/>
          </a:p>
        </p:txBody>
      </p:sp>
      <p:sp>
        <p:nvSpPr>
          <p:cNvPr id="15" name="Rectangle 14">
            <a:extLst>
              <a:ext uri="{FF2B5EF4-FFF2-40B4-BE49-F238E27FC236}">
                <a16:creationId xmlns:a16="http://schemas.microsoft.com/office/drawing/2014/main" id="{DC096802-E22C-4633-8FDD-DDC0E3F034DA}"/>
              </a:ext>
            </a:extLst>
          </p:cNvPr>
          <p:cNvSpPr/>
          <p:nvPr/>
        </p:nvSpPr>
        <p:spPr>
          <a:xfrm>
            <a:off x="217831" y="2189456"/>
            <a:ext cx="2521844" cy="400110"/>
          </a:xfrm>
          <a:prstGeom prst="rect">
            <a:avLst/>
          </a:prstGeom>
        </p:spPr>
        <p:txBody>
          <a:bodyPr wrap="none">
            <a:spAutoFit/>
          </a:bodyPr>
          <a:lstStyle/>
          <a:p>
            <a:r>
              <a:rPr lang="en-GB" sz="2000" dirty="0">
                <a:latin typeface="Malgun Gothic" panose="020B0503020000020004" pitchFamily="34" charset="-127"/>
                <a:ea typeface="Malgun Gothic" panose="020B0503020000020004" pitchFamily="34" charset="-127"/>
              </a:rPr>
              <a:t>Getting a good job </a:t>
            </a:r>
          </a:p>
        </p:txBody>
      </p:sp>
      <p:sp>
        <p:nvSpPr>
          <p:cNvPr id="11" name="Rectangle 10">
            <a:extLst>
              <a:ext uri="{FF2B5EF4-FFF2-40B4-BE49-F238E27FC236}">
                <a16:creationId xmlns:a16="http://schemas.microsoft.com/office/drawing/2014/main" id="{EAC1C8FC-1FFD-4E78-85DC-B8FBB41BC963}"/>
              </a:ext>
            </a:extLst>
          </p:cNvPr>
          <p:cNvSpPr/>
          <p:nvPr/>
        </p:nvSpPr>
        <p:spPr>
          <a:xfrm>
            <a:off x="1505686" y="3273474"/>
            <a:ext cx="2818913" cy="400110"/>
          </a:xfrm>
          <a:prstGeom prst="rect">
            <a:avLst/>
          </a:prstGeom>
        </p:spPr>
        <p:txBody>
          <a:bodyPr wrap="none">
            <a:spAutoFit/>
          </a:bodyPr>
          <a:lstStyle/>
          <a:p>
            <a:r>
              <a:rPr lang="en-GB" sz="2000" dirty="0">
                <a:latin typeface="Malgun Gothic" panose="020B0503020000020004" pitchFamily="34" charset="-127"/>
                <a:ea typeface="Malgun Gothic" panose="020B0503020000020004" pitchFamily="34" charset="-127"/>
              </a:rPr>
              <a:t>Being part of a group </a:t>
            </a:r>
          </a:p>
        </p:txBody>
      </p:sp>
      <p:sp>
        <p:nvSpPr>
          <p:cNvPr id="19" name="Rectangle 18">
            <a:extLst>
              <a:ext uri="{FF2B5EF4-FFF2-40B4-BE49-F238E27FC236}">
                <a16:creationId xmlns:a16="http://schemas.microsoft.com/office/drawing/2014/main" id="{83E6B64F-0BA4-49F7-A03B-68303819D4C6}"/>
              </a:ext>
            </a:extLst>
          </p:cNvPr>
          <p:cNvSpPr/>
          <p:nvPr/>
        </p:nvSpPr>
        <p:spPr>
          <a:xfrm>
            <a:off x="956550" y="4008633"/>
            <a:ext cx="1236044" cy="400110"/>
          </a:xfrm>
          <a:prstGeom prst="rect">
            <a:avLst/>
          </a:prstGeom>
        </p:spPr>
        <p:txBody>
          <a:bodyPr wrap="none">
            <a:spAutoFit/>
          </a:bodyPr>
          <a:lstStyle/>
          <a:p>
            <a:r>
              <a:rPr lang="en-GB" sz="2000" dirty="0">
                <a:latin typeface="Malgun Gothic" panose="020B0503020000020004" pitchFamily="34" charset="-127"/>
                <a:ea typeface="Malgun Gothic" panose="020B0503020000020004" pitchFamily="34" charset="-127"/>
              </a:rPr>
              <a:t>Rewards </a:t>
            </a:r>
          </a:p>
        </p:txBody>
      </p:sp>
      <p:sp>
        <p:nvSpPr>
          <p:cNvPr id="7" name="Rectangle 6">
            <a:extLst>
              <a:ext uri="{FF2B5EF4-FFF2-40B4-BE49-F238E27FC236}">
                <a16:creationId xmlns:a16="http://schemas.microsoft.com/office/drawing/2014/main" id="{877DA749-2B7D-424E-9561-7024C7A92D75}"/>
              </a:ext>
            </a:extLst>
          </p:cNvPr>
          <p:cNvSpPr/>
          <p:nvPr/>
        </p:nvSpPr>
        <p:spPr>
          <a:xfrm>
            <a:off x="348820" y="4942670"/>
            <a:ext cx="1843774" cy="400110"/>
          </a:xfrm>
          <a:prstGeom prst="rect">
            <a:avLst/>
          </a:prstGeom>
        </p:spPr>
        <p:txBody>
          <a:bodyPr wrap="none">
            <a:spAutoFit/>
          </a:bodyPr>
          <a:lstStyle/>
          <a:p>
            <a:r>
              <a:rPr lang="en-GB" sz="2000" dirty="0">
                <a:latin typeface="Malgun Gothic" panose="020B0503020000020004" pitchFamily="34" charset="-127"/>
                <a:ea typeface="Malgun Gothic" panose="020B0503020000020004" pitchFamily="34" charset="-127"/>
              </a:rPr>
              <a:t>Qualifications </a:t>
            </a:r>
          </a:p>
        </p:txBody>
      </p:sp>
      <p:sp>
        <p:nvSpPr>
          <p:cNvPr id="13" name="Rectangle 12">
            <a:extLst>
              <a:ext uri="{FF2B5EF4-FFF2-40B4-BE49-F238E27FC236}">
                <a16:creationId xmlns:a16="http://schemas.microsoft.com/office/drawing/2014/main" id="{179EB9D2-24E0-425C-A942-F101652F22FD}"/>
              </a:ext>
            </a:extLst>
          </p:cNvPr>
          <p:cNvSpPr/>
          <p:nvPr/>
        </p:nvSpPr>
        <p:spPr>
          <a:xfrm>
            <a:off x="2760373" y="1060241"/>
            <a:ext cx="1238994" cy="400110"/>
          </a:xfrm>
          <a:prstGeom prst="rect">
            <a:avLst/>
          </a:prstGeom>
        </p:spPr>
        <p:txBody>
          <a:bodyPr wrap="none">
            <a:spAutoFit/>
          </a:bodyPr>
          <a:lstStyle/>
          <a:p>
            <a:r>
              <a:rPr lang="en-GB" sz="2000" dirty="0">
                <a:latin typeface="Malgun Gothic" panose="020B0503020000020004" pitchFamily="34" charset="-127"/>
                <a:ea typeface="Malgun Gothic" panose="020B0503020000020004" pitchFamily="34" charset="-127"/>
              </a:rPr>
              <a:t>Pleasure </a:t>
            </a:r>
          </a:p>
        </p:txBody>
      </p:sp>
      <p:sp>
        <p:nvSpPr>
          <p:cNvPr id="16" name="Rectangle 15">
            <a:extLst>
              <a:ext uri="{FF2B5EF4-FFF2-40B4-BE49-F238E27FC236}">
                <a16:creationId xmlns:a16="http://schemas.microsoft.com/office/drawing/2014/main" id="{20A4C64C-7D61-4311-962C-D4F316183BE2}"/>
              </a:ext>
            </a:extLst>
          </p:cNvPr>
          <p:cNvSpPr/>
          <p:nvPr/>
        </p:nvSpPr>
        <p:spPr>
          <a:xfrm>
            <a:off x="2263614" y="1679160"/>
            <a:ext cx="2559868" cy="400110"/>
          </a:xfrm>
          <a:prstGeom prst="rect">
            <a:avLst/>
          </a:prstGeom>
        </p:spPr>
        <p:txBody>
          <a:bodyPr wrap="none">
            <a:spAutoFit/>
          </a:bodyPr>
          <a:lstStyle/>
          <a:p>
            <a:r>
              <a:rPr lang="en-GB" sz="2000" dirty="0">
                <a:latin typeface="Malgun Gothic" panose="020B0503020000020004" pitchFamily="34" charset="-127"/>
                <a:ea typeface="Malgun Gothic" panose="020B0503020000020004" pitchFamily="34" charset="-127"/>
              </a:rPr>
              <a:t>A nice environment </a:t>
            </a:r>
          </a:p>
        </p:txBody>
      </p:sp>
      <p:sp>
        <p:nvSpPr>
          <p:cNvPr id="9" name="Rectangle 8">
            <a:extLst>
              <a:ext uri="{FF2B5EF4-FFF2-40B4-BE49-F238E27FC236}">
                <a16:creationId xmlns:a16="http://schemas.microsoft.com/office/drawing/2014/main" id="{A3847DDC-DAAF-41ED-81F6-89F0F0DB51B8}"/>
              </a:ext>
            </a:extLst>
          </p:cNvPr>
          <p:cNvSpPr/>
          <p:nvPr/>
        </p:nvSpPr>
        <p:spPr>
          <a:xfrm>
            <a:off x="3064020" y="2563123"/>
            <a:ext cx="2061783" cy="400110"/>
          </a:xfrm>
          <a:prstGeom prst="rect">
            <a:avLst/>
          </a:prstGeom>
        </p:spPr>
        <p:txBody>
          <a:bodyPr wrap="none">
            <a:spAutoFit/>
          </a:bodyPr>
          <a:lstStyle/>
          <a:p>
            <a:r>
              <a:rPr lang="en-GB" sz="2000" dirty="0">
                <a:latin typeface="Malgun Gothic" panose="020B0503020000020004" pitchFamily="34" charset="-127"/>
                <a:ea typeface="Malgun Gothic" panose="020B0503020000020004" pitchFamily="34" charset="-127"/>
              </a:rPr>
              <a:t>Making Friends </a:t>
            </a:r>
          </a:p>
        </p:txBody>
      </p:sp>
      <p:sp>
        <p:nvSpPr>
          <p:cNvPr id="4" name="TextBox 3">
            <a:extLst>
              <a:ext uri="{FF2B5EF4-FFF2-40B4-BE49-F238E27FC236}">
                <a16:creationId xmlns:a16="http://schemas.microsoft.com/office/drawing/2014/main" id="{69ACCC5F-6E74-4DC3-80DE-C60DB87FE08E}"/>
              </a:ext>
            </a:extLst>
          </p:cNvPr>
          <p:cNvSpPr txBox="1"/>
          <p:nvPr/>
        </p:nvSpPr>
        <p:spPr>
          <a:xfrm>
            <a:off x="3113187" y="4466291"/>
            <a:ext cx="3596122" cy="400110"/>
          </a:xfrm>
          <a:prstGeom prst="rect">
            <a:avLst/>
          </a:prstGeom>
          <a:noFill/>
        </p:spPr>
        <p:txBody>
          <a:bodyPr wrap="square" rtlCol="0">
            <a:spAutoFit/>
          </a:bodyPr>
          <a:lstStyle/>
          <a:p>
            <a:r>
              <a:rPr lang="en-GB" sz="2000" dirty="0">
                <a:latin typeface="Malgun Gothic" panose="020B0503020000020004" pitchFamily="34" charset="-127"/>
                <a:ea typeface="Malgun Gothic" panose="020B0503020000020004" pitchFamily="34" charset="-127"/>
              </a:rPr>
              <a:t> Being important </a:t>
            </a:r>
          </a:p>
        </p:txBody>
      </p:sp>
      <p:sp>
        <p:nvSpPr>
          <p:cNvPr id="5" name="Rectangle 4">
            <a:extLst>
              <a:ext uri="{FF2B5EF4-FFF2-40B4-BE49-F238E27FC236}">
                <a16:creationId xmlns:a16="http://schemas.microsoft.com/office/drawing/2014/main" id="{A28E10DF-CE76-41D6-930F-D810D5C5123B}"/>
              </a:ext>
            </a:extLst>
          </p:cNvPr>
          <p:cNvSpPr/>
          <p:nvPr/>
        </p:nvSpPr>
        <p:spPr>
          <a:xfrm>
            <a:off x="5155089" y="1322389"/>
            <a:ext cx="2851614" cy="400110"/>
          </a:xfrm>
          <a:prstGeom prst="rect">
            <a:avLst/>
          </a:prstGeom>
        </p:spPr>
        <p:txBody>
          <a:bodyPr wrap="none">
            <a:spAutoFit/>
          </a:bodyPr>
          <a:lstStyle/>
          <a:p>
            <a:r>
              <a:rPr lang="en-GB" sz="2000" dirty="0">
                <a:latin typeface="Malgun Gothic" panose="020B0503020000020004" pitchFamily="34" charset="-127"/>
                <a:ea typeface="Malgun Gothic" panose="020B0503020000020004" pitchFamily="34" charset="-127"/>
              </a:rPr>
              <a:t>Doing different things </a:t>
            </a:r>
          </a:p>
        </p:txBody>
      </p:sp>
      <p:sp>
        <p:nvSpPr>
          <p:cNvPr id="14" name="Rectangle 13">
            <a:extLst>
              <a:ext uri="{FF2B5EF4-FFF2-40B4-BE49-F238E27FC236}">
                <a16:creationId xmlns:a16="http://schemas.microsoft.com/office/drawing/2014/main" id="{2994FD2A-8A34-45FF-A8A2-3D61AADAC18D}"/>
              </a:ext>
            </a:extLst>
          </p:cNvPr>
          <p:cNvSpPr/>
          <p:nvPr/>
        </p:nvSpPr>
        <p:spPr>
          <a:xfrm>
            <a:off x="5284992" y="2092760"/>
            <a:ext cx="1183337" cy="400110"/>
          </a:xfrm>
          <a:prstGeom prst="rect">
            <a:avLst/>
          </a:prstGeom>
        </p:spPr>
        <p:txBody>
          <a:bodyPr wrap="none">
            <a:spAutoFit/>
          </a:bodyPr>
          <a:lstStyle/>
          <a:p>
            <a:r>
              <a:rPr lang="en-GB" sz="2000" dirty="0">
                <a:latin typeface="Malgun Gothic" panose="020B0503020000020004" pitchFamily="34" charset="-127"/>
                <a:ea typeface="Malgun Gothic" panose="020B0503020000020004" pitchFamily="34" charset="-127"/>
              </a:rPr>
              <a:t>Equality </a:t>
            </a:r>
          </a:p>
        </p:txBody>
      </p:sp>
      <p:sp>
        <p:nvSpPr>
          <p:cNvPr id="20" name="Rectangle 19">
            <a:extLst>
              <a:ext uri="{FF2B5EF4-FFF2-40B4-BE49-F238E27FC236}">
                <a16:creationId xmlns:a16="http://schemas.microsoft.com/office/drawing/2014/main" id="{7F00A1D0-E2B3-4267-BECF-7453E71AE985}"/>
              </a:ext>
            </a:extLst>
          </p:cNvPr>
          <p:cNvSpPr/>
          <p:nvPr/>
        </p:nvSpPr>
        <p:spPr>
          <a:xfrm>
            <a:off x="6096000" y="3085214"/>
            <a:ext cx="1226618" cy="400110"/>
          </a:xfrm>
          <a:prstGeom prst="rect">
            <a:avLst/>
          </a:prstGeom>
        </p:spPr>
        <p:txBody>
          <a:bodyPr wrap="none">
            <a:spAutoFit/>
          </a:bodyPr>
          <a:lstStyle/>
          <a:p>
            <a:r>
              <a:rPr lang="en-GB" sz="2000" dirty="0">
                <a:latin typeface="Malgun Gothic" panose="020B0503020000020004" pitchFamily="34" charset="-127"/>
                <a:ea typeface="Malgun Gothic" panose="020B0503020000020004" pitchFamily="34" charset="-127"/>
              </a:rPr>
              <a:t>Honesty </a:t>
            </a:r>
          </a:p>
        </p:txBody>
      </p:sp>
      <p:sp>
        <p:nvSpPr>
          <p:cNvPr id="17" name="Rectangle 16">
            <a:extLst>
              <a:ext uri="{FF2B5EF4-FFF2-40B4-BE49-F238E27FC236}">
                <a16:creationId xmlns:a16="http://schemas.microsoft.com/office/drawing/2014/main" id="{5DB5CCC2-7DC1-414F-8261-90BC8DDE0848}"/>
              </a:ext>
            </a:extLst>
          </p:cNvPr>
          <p:cNvSpPr/>
          <p:nvPr/>
        </p:nvSpPr>
        <p:spPr>
          <a:xfrm>
            <a:off x="5024962" y="3946095"/>
            <a:ext cx="3402022" cy="400110"/>
          </a:xfrm>
          <a:prstGeom prst="rect">
            <a:avLst/>
          </a:prstGeom>
        </p:spPr>
        <p:txBody>
          <a:bodyPr wrap="none">
            <a:spAutoFit/>
          </a:bodyPr>
          <a:lstStyle/>
          <a:p>
            <a:r>
              <a:rPr lang="en-GB" sz="2000" dirty="0">
                <a:latin typeface="Malgun Gothic" panose="020B0503020000020004" pitchFamily="34" charset="-127"/>
                <a:ea typeface="Malgun Gothic" panose="020B0503020000020004" pitchFamily="34" charset="-127"/>
              </a:rPr>
              <a:t>Having a lot of work to do </a:t>
            </a:r>
          </a:p>
        </p:txBody>
      </p:sp>
      <p:sp>
        <p:nvSpPr>
          <p:cNvPr id="6" name="Rectangle 5">
            <a:extLst>
              <a:ext uri="{FF2B5EF4-FFF2-40B4-BE49-F238E27FC236}">
                <a16:creationId xmlns:a16="http://schemas.microsoft.com/office/drawing/2014/main" id="{DE3AECD5-75E1-4931-A614-495D8784247B}"/>
              </a:ext>
            </a:extLst>
          </p:cNvPr>
          <p:cNvSpPr/>
          <p:nvPr/>
        </p:nvSpPr>
        <p:spPr>
          <a:xfrm>
            <a:off x="5569241" y="4916521"/>
            <a:ext cx="2437462" cy="400110"/>
          </a:xfrm>
          <a:prstGeom prst="rect">
            <a:avLst/>
          </a:prstGeom>
        </p:spPr>
        <p:txBody>
          <a:bodyPr wrap="none">
            <a:spAutoFit/>
          </a:bodyPr>
          <a:lstStyle/>
          <a:p>
            <a:r>
              <a:rPr lang="en-GB" sz="2000" dirty="0">
                <a:latin typeface="Malgun Gothic" panose="020B0503020000020004" pitchFamily="34" charset="-127"/>
                <a:ea typeface="Malgun Gothic" panose="020B0503020000020004" pitchFamily="34" charset="-127"/>
              </a:rPr>
              <a:t>Learning tolerance </a:t>
            </a:r>
          </a:p>
        </p:txBody>
      </p:sp>
      <p:sp>
        <p:nvSpPr>
          <p:cNvPr id="10" name="Rectangle 9">
            <a:extLst>
              <a:ext uri="{FF2B5EF4-FFF2-40B4-BE49-F238E27FC236}">
                <a16:creationId xmlns:a16="http://schemas.microsoft.com/office/drawing/2014/main" id="{952405CC-F0F2-4FB2-80C3-CDD47884DDA2}"/>
              </a:ext>
            </a:extLst>
          </p:cNvPr>
          <p:cNvSpPr/>
          <p:nvPr/>
        </p:nvSpPr>
        <p:spPr>
          <a:xfrm>
            <a:off x="8428382" y="875575"/>
            <a:ext cx="2720104" cy="400110"/>
          </a:xfrm>
          <a:prstGeom prst="rect">
            <a:avLst/>
          </a:prstGeom>
        </p:spPr>
        <p:txBody>
          <a:bodyPr wrap="none">
            <a:spAutoFit/>
          </a:bodyPr>
          <a:lstStyle/>
          <a:p>
            <a:r>
              <a:rPr lang="en-GB" sz="2000" dirty="0">
                <a:latin typeface="Malgun Gothic" panose="020B0503020000020004" pitchFamily="34" charset="-127"/>
                <a:ea typeface="Malgun Gothic" panose="020B0503020000020004" pitchFamily="34" charset="-127"/>
              </a:rPr>
              <a:t>Rising to a challenge </a:t>
            </a:r>
          </a:p>
        </p:txBody>
      </p:sp>
      <p:sp>
        <p:nvSpPr>
          <p:cNvPr id="18" name="Rectangle 17">
            <a:extLst>
              <a:ext uri="{FF2B5EF4-FFF2-40B4-BE49-F238E27FC236}">
                <a16:creationId xmlns:a16="http://schemas.microsoft.com/office/drawing/2014/main" id="{A9468FCD-A56F-417C-B455-EF5B11A20CD7}"/>
              </a:ext>
            </a:extLst>
          </p:cNvPr>
          <p:cNvSpPr/>
          <p:nvPr/>
        </p:nvSpPr>
        <p:spPr>
          <a:xfrm>
            <a:off x="7075199" y="2070945"/>
            <a:ext cx="2377126" cy="400110"/>
          </a:xfrm>
          <a:prstGeom prst="rect">
            <a:avLst/>
          </a:prstGeom>
        </p:spPr>
        <p:txBody>
          <a:bodyPr wrap="none">
            <a:spAutoFit/>
          </a:bodyPr>
          <a:lstStyle/>
          <a:p>
            <a:r>
              <a:rPr lang="en-GB" sz="2000" dirty="0">
                <a:latin typeface="Malgun Gothic" panose="020B0503020000020004" pitchFamily="34" charset="-127"/>
                <a:ea typeface="Malgun Gothic" panose="020B0503020000020004" pitchFamily="34" charset="-127"/>
              </a:rPr>
              <a:t>Praise/recognition </a:t>
            </a:r>
            <a:endParaRPr lang="en-GB" sz="2000" dirty="0"/>
          </a:p>
        </p:txBody>
      </p:sp>
      <p:sp>
        <p:nvSpPr>
          <p:cNvPr id="8" name="Rectangle 7">
            <a:extLst>
              <a:ext uri="{FF2B5EF4-FFF2-40B4-BE49-F238E27FC236}">
                <a16:creationId xmlns:a16="http://schemas.microsoft.com/office/drawing/2014/main" id="{E2E6923F-111E-4E44-BC7F-07B3660B851B}"/>
              </a:ext>
            </a:extLst>
          </p:cNvPr>
          <p:cNvSpPr/>
          <p:nvPr/>
        </p:nvSpPr>
        <p:spPr>
          <a:xfrm>
            <a:off x="9127981" y="2658482"/>
            <a:ext cx="1653017" cy="400110"/>
          </a:xfrm>
          <a:prstGeom prst="rect">
            <a:avLst/>
          </a:prstGeom>
        </p:spPr>
        <p:txBody>
          <a:bodyPr wrap="none">
            <a:spAutoFit/>
          </a:bodyPr>
          <a:lstStyle/>
          <a:p>
            <a:r>
              <a:rPr lang="en-GB" sz="2000" dirty="0">
                <a:latin typeface="Malgun Gothic" panose="020B0503020000020004" pitchFamily="34" charset="-127"/>
                <a:ea typeface="Malgun Gothic" panose="020B0503020000020004" pitchFamily="34" charset="-127"/>
              </a:rPr>
              <a:t> Knowledge </a:t>
            </a:r>
            <a:endParaRPr lang="en-GB" sz="2000" dirty="0"/>
          </a:p>
        </p:txBody>
      </p:sp>
      <p:sp>
        <p:nvSpPr>
          <p:cNvPr id="12" name="Rectangle 11">
            <a:extLst>
              <a:ext uri="{FF2B5EF4-FFF2-40B4-BE49-F238E27FC236}">
                <a16:creationId xmlns:a16="http://schemas.microsoft.com/office/drawing/2014/main" id="{59BBDD06-0150-43E2-BC6B-5A02CC610A51}"/>
              </a:ext>
            </a:extLst>
          </p:cNvPr>
          <p:cNvSpPr/>
          <p:nvPr/>
        </p:nvSpPr>
        <p:spPr>
          <a:xfrm>
            <a:off x="7880803" y="3342185"/>
            <a:ext cx="1776448" cy="400110"/>
          </a:xfrm>
          <a:prstGeom prst="rect">
            <a:avLst/>
          </a:prstGeom>
        </p:spPr>
        <p:txBody>
          <a:bodyPr wrap="none">
            <a:spAutoFit/>
          </a:bodyPr>
          <a:lstStyle/>
          <a:p>
            <a:r>
              <a:rPr lang="en-GB" sz="2000" dirty="0">
                <a:latin typeface="Malgun Gothic" panose="020B0503020000020004" pitchFamily="34" charset="-127"/>
                <a:ea typeface="Malgun Gothic" panose="020B0503020000020004" pitchFamily="34" charset="-127"/>
              </a:rPr>
              <a:t>Achievement </a:t>
            </a:r>
          </a:p>
        </p:txBody>
      </p:sp>
      <p:pic>
        <p:nvPicPr>
          <p:cNvPr id="23" name="Picture 22" descr="Image of a hand holding a loudspeaker">
            <a:extLst>
              <a:ext uri="{FF2B5EF4-FFF2-40B4-BE49-F238E27FC236}">
                <a16:creationId xmlns:a16="http://schemas.microsoft.com/office/drawing/2014/main" id="{BA86146C-DD96-4442-B82B-C4AEE65AE9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762033" flipH="1">
            <a:off x="9755340" y="3336333"/>
            <a:ext cx="2350712" cy="2299215"/>
          </a:xfrm>
          <a:prstGeom prst="rect">
            <a:avLst/>
          </a:prstGeom>
        </p:spPr>
      </p:pic>
    </p:spTree>
    <p:extLst>
      <p:ext uri="{BB962C8B-B14F-4D97-AF65-F5344CB8AC3E}">
        <p14:creationId xmlns:p14="http://schemas.microsoft.com/office/powerpoint/2010/main" val="2681876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938EE9-0884-431D-BA78-007091E1AE12}"/>
              </a:ext>
            </a:extLst>
          </p:cNvPr>
          <p:cNvSpPr>
            <a:spLocks noGrp="1"/>
          </p:cNvSpPr>
          <p:nvPr>
            <p:ph type="title"/>
          </p:nvPr>
        </p:nvSpPr>
        <p:spPr>
          <a:xfrm>
            <a:off x="451168" y="0"/>
            <a:ext cx="5157787" cy="1325563"/>
          </a:xfrm>
        </p:spPr>
        <p:txBody>
          <a:bodyPr/>
          <a:lstStyle/>
          <a:p>
            <a:pPr algn="ctr"/>
            <a:r>
              <a:rPr lang="en-GB" dirty="0">
                <a:latin typeface="+mn-lt"/>
              </a:rPr>
              <a:t>Ice Breaker</a:t>
            </a:r>
          </a:p>
        </p:txBody>
      </p:sp>
      <p:sp>
        <p:nvSpPr>
          <p:cNvPr id="7" name="Title 1">
            <a:extLst>
              <a:ext uri="{FF2B5EF4-FFF2-40B4-BE49-F238E27FC236}">
                <a16:creationId xmlns:a16="http://schemas.microsoft.com/office/drawing/2014/main" id="{B76A5AE9-69E2-4F0A-B785-C75D12848CA9}"/>
              </a:ext>
            </a:extLst>
          </p:cNvPr>
          <p:cNvSpPr txBox="1">
            <a:spLocks/>
          </p:cNvSpPr>
          <p:nvPr/>
        </p:nvSpPr>
        <p:spPr>
          <a:xfrm>
            <a:off x="451168" y="1051560"/>
            <a:ext cx="5157787" cy="45491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1D1D1B"/>
                </a:solidFill>
                <a:latin typeface="Montserrat"/>
                <a:ea typeface="+mj-ea"/>
                <a:cs typeface="+mj-cs"/>
              </a:defRPr>
            </a:lvl1pPr>
          </a:lstStyle>
          <a:p>
            <a:pPr algn="ctr"/>
            <a:r>
              <a:rPr lang="en-GB" sz="8000" b="1" dirty="0">
                <a:latin typeface="+mn-lt"/>
              </a:rPr>
              <a:t>2 Truths </a:t>
            </a:r>
          </a:p>
          <a:p>
            <a:pPr algn="ctr"/>
            <a:r>
              <a:rPr lang="en-GB" sz="8000" b="1" dirty="0">
                <a:latin typeface="+mn-lt"/>
              </a:rPr>
              <a:t>and </a:t>
            </a:r>
          </a:p>
          <a:p>
            <a:pPr algn="ctr"/>
            <a:r>
              <a:rPr lang="en-GB" sz="8000" b="1" dirty="0">
                <a:latin typeface="+mn-lt"/>
              </a:rPr>
              <a:t>A Lie </a:t>
            </a:r>
          </a:p>
        </p:txBody>
      </p:sp>
      <p:sp>
        <p:nvSpPr>
          <p:cNvPr id="8" name="Rectangle 7">
            <a:extLst>
              <a:ext uri="{FF2B5EF4-FFF2-40B4-BE49-F238E27FC236}">
                <a16:creationId xmlns:a16="http://schemas.microsoft.com/office/drawing/2014/main" id="{1BFABA12-04CF-44D1-A83D-878A66A98BA5}"/>
              </a:ext>
            </a:extLst>
          </p:cNvPr>
          <p:cNvSpPr/>
          <p:nvPr/>
        </p:nvSpPr>
        <p:spPr>
          <a:xfrm>
            <a:off x="6385560" y="201116"/>
            <a:ext cx="5570220" cy="2554545"/>
          </a:xfrm>
          <a:prstGeom prst="rect">
            <a:avLst/>
          </a:prstGeom>
        </p:spPr>
        <p:txBody>
          <a:bodyPr wrap="square">
            <a:spAutoFit/>
          </a:bodyPr>
          <a:lstStyle/>
          <a:p>
            <a:pPr algn="ctr"/>
            <a:r>
              <a:rPr lang="en-GB" sz="3200" dirty="0">
                <a:solidFill>
                  <a:schemeClr val="bg1"/>
                </a:solidFill>
                <a:latin typeface="Malgun Gothic" panose="020B0503020000020004" pitchFamily="34" charset="-127"/>
                <a:ea typeface="Malgun Gothic" panose="020B0503020000020004" pitchFamily="34" charset="-127"/>
              </a:rPr>
              <a:t>Share 3 things about you. 2 should be true and 1 should be a lie. The rest of the group must decide which is true and which is a lie.</a:t>
            </a:r>
          </a:p>
        </p:txBody>
      </p:sp>
      <p:pic>
        <p:nvPicPr>
          <p:cNvPr id="6" name="Picture 2" descr="True or False #2 | Chel Amino">
            <a:extLst>
              <a:ext uri="{FF2B5EF4-FFF2-40B4-BE49-F238E27FC236}">
                <a16:creationId xmlns:a16="http://schemas.microsoft.com/office/drawing/2014/main" id="{2FA09D1B-097C-444E-9711-80AD53AE7AC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17321" y1="76905" x2="32143" y2="77381"/>
                        <a14:foregroundMark x1="32143" y1="77381" x2="83571" y2="68571"/>
                        <a14:foregroundMark x1="12143" y1="64762" x2="12143" y2="64762"/>
                      </a14:backgroundRemoval>
                    </a14:imgEffect>
                  </a14:imgLayer>
                </a14:imgProps>
              </a:ext>
              <a:ext uri="{28A0092B-C50C-407E-A947-70E740481C1C}">
                <a14:useLocalDpi xmlns:a14="http://schemas.microsoft.com/office/drawing/2010/main" val="0"/>
              </a:ext>
            </a:extLst>
          </a:blip>
          <a:srcRect/>
          <a:stretch>
            <a:fillRect/>
          </a:stretch>
        </p:blipFill>
        <p:spPr bwMode="auto">
          <a:xfrm>
            <a:off x="7263234" y="2679820"/>
            <a:ext cx="3793385" cy="28450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69636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94652" y="517842"/>
            <a:ext cx="4450482" cy="1386979"/>
          </a:xfrm>
        </p:spPr>
        <p:txBody>
          <a:bodyPr>
            <a:noAutofit/>
          </a:bodyPr>
          <a:lstStyle/>
          <a:p>
            <a:pPr algn="ctr"/>
            <a:r>
              <a:rPr lang="en-GB" sz="4800" b="1" dirty="0">
                <a:solidFill>
                  <a:schemeClr val="bg1"/>
                </a:solidFill>
                <a:latin typeface="Malgun Gothic" panose="020B0503020000020004" pitchFamily="34" charset="-127"/>
                <a:ea typeface="Malgun Gothic" panose="020B0503020000020004" pitchFamily="34" charset="-127"/>
                <a:cs typeface="Arial" panose="020B0604020202020204" pitchFamily="34" charset="0"/>
              </a:rPr>
              <a:t>Listen</a:t>
            </a:r>
            <a:br>
              <a:rPr lang="en-GB" sz="4800" b="1" dirty="0">
                <a:solidFill>
                  <a:schemeClr val="bg1"/>
                </a:solidFill>
                <a:latin typeface="Malgun Gothic" panose="020B0503020000020004" pitchFamily="34" charset="-127"/>
                <a:ea typeface="Malgun Gothic" panose="020B0503020000020004" pitchFamily="34" charset="-127"/>
                <a:cs typeface="Arial" panose="020B0604020202020204" pitchFamily="34" charset="0"/>
              </a:rPr>
            </a:br>
            <a:r>
              <a:rPr lang="en-GB" sz="4800" b="1" dirty="0">
                <a:solidFill>
                  <a:schemeClr val="bg1"/>
                </a:solidFill>
                <a:latin typeface="Malgun Gothic" panose="020B0503020000020004" pitchFamily="34" charset="-127"/>
                <a:ea typeface="Malgun Gothic" panose="020B0503020000020004" pitchFamily="34" charset="-127"/>
                <a:cs typeface="Arial" panose="020B0604020202020204" pitchFamily="34" charset="0"/>
              </a:rPr>
              <a:t> and </a:t>
            </a:r>
            <a:br>
              <a:rPr lang="en-GB" sz="4800" b="1" dirty="0">
                <a:solidFill>
                  <a:schemeClr val="bg1"/>
                </a:solidFill>
                <a:latin typeface="Malgun Gothic" panose="020B0503020000020004" pitchFamily="34" charset="-127"/>
                <a:ea typeface="Malgun Gothic" panose="020B0503020000020004" pitchFamily="34" charset="-127"/>
                <a:cs typeface="Arial" panose="020B0604020202020204" pitchFamily="34" charset="0"/>
              </a:rPr>
            </a:br>
            <a:r>
              <a:rPr lang="en-GB" sz="4800" b="1" dirty="0">
                <a:solidFill>
                  <a:schemeClr val="bg1"/>
                </a:solidFill>
                <a:latin typeface="Malgun Gothic" panose="020B0503020000020004" pitchFamily="34" charset="-127"/>
                <a:ea typeface="Malgun Gothic" panose="020B0503020000020004" pitchFamily="34" charset="-127"/>
                <a:cs typeface="Arial" panose="020B0604020202020204" pitchFamily="34" charset="0"/>
              </a:rPr>
              <a:t>Draw Activity</a:t>
            </a:r>
          </a:p>
        </p:txBody>
      </p:sp>
      <p:pic>
        <p:nvPicPr>
          <p:cNvPr id="2050" name="Picture 2" descr="Image of someone cupping their ear with letters moving through the air into it">
            <a:extLst>
              <a:ext uri="{FF2B5EF4-FFF2-40B4-BE49-F238E27FC236}">
                <a16:creationId xmlns:a16="http://schemas.microsoft.com/office/drawing/2014/main" id="{99148D82-6436-46C0-881C-DA63402F11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4859" y="1497572"/>
            <a:ext cx="5554495" cy="2777248"/>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sp>
        <p:nvSpPr>
          <p:cNvPr id="4" name="Content Placeholder 3">
            <a:extLst>
              <a:ext uri="{FF2B5EF4-FFF2-40B4-BE49-F238E27FC236}">
                <a16:creationId xmlns:a16="http://schemas.microsoft.com/office/drawing/2014/main" id="{638EC2D3-8904-4DD3-85C1-4B609D600E63}"/>
              </a:ext>
            </a:extLst>
          </p:cNvPr>
          <p:cNvSpPr>
            <a:spLocks noGrp="1"/>
          </p:cNvSpPr>
          <p:nvPr>
            <p:ph sz="half" idx="2"/>
          </p:nvPr>
        </p:nvSpPr>
        <p:spPr>
          <a:xfrm>
            <a:off x="6342646" y="2506662"/>
            <a:ext cx="5554495" cy="4351338"/>
          </a:xfrm>
        </p:spPr>
        <p:txBody>
          <a:bodyPr>
            <a:normAutofit/>
          </a:bodyPr>
          <a:lstStyle/>
          <a:p>
            <a:pPr marL="0" indent="0" algn="ctr">
              <a:buNone/>
            </a:pPr>
            <a:r>
              <a:rPr lang="en-GB" sz="3600" dirty="0">
                <a:latin typeface="+mn-lt"/>
                <a:ea typeface="Malgun Gothic" panose="020B0503020000020004" pitchFamily="34" charset="-127"/>
              </a:rPr>
              <a:t>Listen to your partner who is going to describe an image. Draw the image exactly how your partner describes it. </a:t>
            </a:r>
          </a:p>
          <a:p>
            <a:pPr algn="ctr"/>
            <a:endParaRPr lang="en-GB" sz="3600" dirty="0">
              <a:latin typeface="+mn-lt"/>
            </a:endParaRPr>
          </a:p>
          <a:p>
            <a:pPr algn="ctr"/>
            <a:endParaRPr lang="en-GB" sz="3600" dirty="0">
              <a:latin typeface="+mn-lt"/>
            </a:endParaRPr>
          </a:p>
        </p:txBody>
      </p:sp>
    </p:spTree>
    <p:extLst>
      <p:ext uri="{BB962C8B-B14F-4D97-AF65-F5344CB8AC3E}">
        <p14:creationId xmlns:p14="http://schemas.microsoft.com/office/powerpoint/2010/main" val="34004129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1060" y="-38149"/>
            <a:ext cx="10469879" cy="1386979"/>
          </a:xfrm>
        </p:spPr>
        <p:txBody>
          <a:bodyPr>
            <a:normAutofit/>
          </a:bodyPr>
          <a:lstStyle/>
          <a:p>
            <a:pPr algn="ctr"/>
            <a:r>
              <a:rPr lang="en-GB" b="1" dirty="0">
                <a:solidFill>
                  <a:schemeClr val="tx1"/>
                </a:solidFill>
                <a:latin typeface="Malgun Gothic" panose="020B0503020000020004" pitchFamily="34" charset="-127"/>
                <a:ea typeface="Malgun Gothic" panose="020B0503020000020004" pitchFamily="34" charset="-127"/>
                <a:cs typeface="Arial" panose="020B0604020202020204" pitchFamily="34" charset="0"/>
              </a:rPr>
              <a:t>Why do I need to be a good listener? </a:t>
            </a:r>
          </a:p>
        </p:txBody>
      </p:sp>
      <p:sp>
        <p:nvSpPr>
          <p:cNvPr id="4" name="Content Placeholder 3">
            <a:extLst>
              <a:ext uri="{FF2B5EF4-FFF2-40B4-BE49-F238E27FC236}">
                <a16:creationId xmlns:a16="http://schemas.microsoft.com/office/drawing/2014/main" id="{638EC2D3-8904-4DD3-85C1-4B609D600E63}"/>
              </a:ext>
            </a:extLst>
          </p:cNvPr>
          <p:cNvSpPr>
            <a:spLocks noGrp="1"/>
          </p:cNvSpPr>
          <p:nvPr>
            <p:ph sz="half" idx="2"/>
          </p:nvPr>
        </p:nvSpPr>
        <p:spPr>
          <a:xfrm>
            <a:off x="365760" y="1534783"/>
            <a:ext cx="5372100" cy="4351338"/>
          </a:xfrm>
        </p:spPr>
        <p:txBody>
          <a:bodyPr/>
          <a:lstStyle/>
          <a:p>
            <a:r>
              <a:rPr lang="en-GB" sz="3200" dirty="0">
                <a:solidFill>
                  <a:schemeClr val="tx1"/>
                </a:solidFill>
                <a:latin typeface="Malgun Gothic" panose="020B0503020000020004" pitchFamily="34" charset="-127"/>
                <a:ea typeface="Malgun Gothic" panose="020B0503020000020004" pitchFamily="34" charset="-127"/>
              </a:rPr>
              <a:t>Let’s list all the reasons you think it is important to be a good listener.</a:t>
            </a:r>
          </a:p>
          <a:p>
            <a:endParaRPr lang="en-GB" sz="2400" dirty="0">
              <a:solidFill>
                <a:schemeClr val="tx1"/>
              </a:solidFill>
              <a:latin typeface="Malgun Gothic" panose="020B0503020000020004" pitchFamily="34" charset="-127"/>
              <a:ea typeface="Malgun Gothic" panose="020B0503020000020004" pitchFamily="34" charset="-127"/>
            </a:endParaRPr>
          </a:p>
          <a:p>
            <a:pPr marL="0" indent="0">
              <a:buNone/>
            </a:pPr>
            <a:endParaRPr lang="en-GB" sz="2400" dirty="0">
              <a:solidFill>
                <a:schemeClr val="tx1"/>
              </a:solidFill>
              <a:latin typeface="Malgun Gothic" panose="020B0503020000020004" pitchFamily="34" charset="-127"/>
              <a:ea typeface="Malgun Gothic" panose="020B0503020000020004" pitchFamily="34" charset="-127"/>
            </a:endParaRPr>
          </a:p>
          <a:p>
            <a:r>
              <a:rPr lang="en-GB" sz="3200" dirty="0">
                <a:solidFill>
                  <a:schemeClr val="tx1"/>
                </a:solidFill>
                <a:latin typeface="Malgun Gothic" panose="020B0503020000020004" pitchFamily="34" charset="-127"/>
                <a:ea typeface="Malgun Gothic" panose="020B0503020000020004" pitchFamily="34" charset="-127"/>
              </a:rPr>
              <a:t>How do we demonstrate being a good listener?</a:t>
            </a:r>
          </a:p>
          <a:p>
            <a:endParaRPr lang="en-GB" dirty="0"/>
          </a:p>
          <a:p>
            <a:endParaRPr lang="en-GB" dirty="0"/>
          </a:p>
        </p:txBody>
      </p:sp>
      <p:sp>
        <p:nvSpPr>
          <p:cNvPr id="7" name="TextBox 6">
            <a:extLst>
              <a:ext uri="{FF2B5EF4-FFF2-40B4-BE49-F238E27FC236}">
                <a16:creationId xmlns:a16="http://schemas.microsoft.com/office/drawing/2014/main" id="{267F2845-738E-4D3E-AEE8-5EB0B177A472}"/>
              </a:ext>
            </a:extLst>
          </p:cNvPr>
          <p:cNvSpPr txBox="1"/>
          <p:nvPr/>
        </p:nvSpPr>
        <p:spPr>
          <a:xfrm>
            <a:off x="6699984" y="1355962"/>
            <a:ext cx="5623558" cy="4524315"/>
          </a:xfrm>
          <a:prstGeom prst="rect">
            <a:avLst/>
          </a:prstGeom>
          <a:noFill/>
        </p:spPr>
        <p:txBody>
          <a:bodyPr wrap="square">
            <a:spAutoFit/>
          </a:bodyPr>
          <a:lstStyle/>
          <a:p>
            <a:pPr marL="285750" indent="-285750">
              <a:buFont typeface="Arial" panose="020B0604020202020204" pitchFamily="34" charset="0"/>
              <a:buChar char="•"/>
            </a:pPr>
            <a:r>
              <a:rPr lang="en-GB" sz="2400" dirty="0">
                <a:solidFill>
                  <a:schemeClr val="bg1"/>
                </a:solidFill>
                <a:latin typeface="Malgun Gothic" panose="020B0503020000020004" pitchFamily="34" charset="-127"/>
                <a:ea typeface="Malgun Gothic" panose="020B0503020000020004" pitchFamily="34" charset="-127"/>
              </a:rPr>
              <a:t>To gather information</a:t>
            </a:r>
          </a:p>
          <a:p>
            <a:pPr marL="285750" indent="-285750">
              <a:buFont typeface="Arial" panose="020B0604020202020204" pitchFamily="34" charset="0"/>
              <a:buChar char="•"/>
            </a:pPr>
            <a:r>
              <a:rPr lang="en-GB" sz="2400" dirty="0">
                <a:solidFill>
                  <a:schemeClr val="bg1"/>
                </a:solidFill>
                <a:latin typeface="Malgun Gothic" panose="020B0503020000020004" pitchFamily="34" charset="-127"/>
                <a:ea typeface="Malgun Gothic" panose="020B0503020000020004" pitchFamily="34" charset="-127"/>
              </a:rPr>
              <a:t>To show respect</a:t>
            </a:r>
          </a:p>
          <a:p>
            <a:pPr marL="285750" indent="-285750">
              <a:buFont typeface="Arial" panose="020B0604020202020204" pitchFamily="34" charset="0"/>
              <a:buChar char="•"/>
            </a:pPr>
            <a:r>
              <a:rPr lang="en-GB" sz="2400" dirty="0">
                <a:solidFill>
                  <a:schemeClr val="bg1"/>
                </a:solidFill>
                <a:latin typeface="Malgun Gothic" panose="020B0503020000020004" pitchFamily="34" charset="-127"/>
                <a:ea typeface="Malgun Gothic" panose="020B0503020000020004" pitchFamily="34" charset="-127"/>
              </a:rPr>
              <a:t>To keep safe</a:t>
            </a:r>
          </a:p>
          <a:p>
            <a:pPr marL="285750" indent="-285750">
              <a:buFont typeface="Arial" panose="020B0604020202020204" pitchFamily="34" charset="0"/>
              <a:buChar char="•"/>
            </a:pPr>
            <a:r>
              <a:rPr lang="en-GB" sz="2400" dirty="0">
                <a:solidFill>
                  <a:schemeClr val="bg1"/>
                </a:solidFill>
                <a:latin typeface="Malgun Gothic" panose="020B0503020000020004" pitchFamily="34" charset="-127"/>
                <a:ea typeface="Malgun Gothic" panose="020B0503020000020004" pitchFamily="34" charset="-127"/>
              </a:rPr>
              <a:t>To gain feedback</a:t>
            </a:r>
          </a:p>
          <a:p>
            <a:pPr marL="285750" indent="-285750">
              <a:buFont typeface="Arial" panose="020B0604020202020204" pitchFamily="34" charset="0"/>
              <a:buChar char="•"/>
            </a:pPr>
            <a:r>
              <a:rPr lang="en-GB" sz="2400" dirty="0">
                <a:solidFill>
                  <a:schemeClr val="bg1"/>
                </a:solidFill>
                <a:latin typeface="Malgun Gothic" panose="020B0503020000020004" pitchFamily="34" charset="-127"/>
                <a:ea typeface="Malgun Gothic" panose="020B0503020000020004" pitchFamily="34" charset="-127"/>
              </a:rPr>
              <a:t>To learn</a:t>
            </a:r>
          </a:p>
          <a:p>
            <a:pPr marL="285750" indent="-285750">
              <a:buFont typeface="Arial" panose="020B0604020202020204" pitchFamily="34" charset="0"/>
              <a:buChar char="•"/>
            </a:pPr>
            <a:r>
              <a:rPr lang="en-GB" sz="2400" dirty="0">
                <a:solidFill>
                  <a:schemeClr val="bg1"/>
                </a:solidFill>
                <a:latin typeface="Malgun Gothic" panose="020B0503020000020004" pitchFamily="34" charset="-127"/>
                <a:ea typeface="Malgun Gothic" panose="020B0503020000020004" pitchFamily="34" charset="-127"/>
              </a:rPr>
              <a:t>To build relationships</a:t>
            </a:r>
          </a:p>
          <a:p>
            <a:endParaRPr lang="en-GB" sz="2400" dirty="0">
              <a:latin typeface="Malgun Gothic" panose="020B0503020000020004" pitchFamily="34" charset="-127"/>
              <a:ea typeface="Malgun Gothic" panose="020B0503020000020004" pitchFamily="34" charset="-127"/>
            </a:endParaRPr>
          </a:p>
          <a:p>
            <a:endParaRPr lang="en-GB" sz="2400" dirty="0">
              <a:latin typeface="Malgun Gothic" panose="020B0503020000020004" pitchFamily="34" charset="-127"/>
              <a:ea typeface="Malgun Gothic" panose="020B0503020000020004" pitchFamily="34" charset="-127"/>
            </a:endParaRPr>
          </a:p>
          <a:p>
            <a:endParaRPr lang="en-GB" sz="2400" dirty="0">
              <a:latin typeface="Malgun Gothic" panose="020B0503020000020004" pitchFamily="34" charset="-127"/>
              <a:ea typeface="Malgun Gothic" panose="020B0503020000020004" pitchFamily="34" charset="-127"/>
            </a:endParaRPr>
          </a:p>
          <a:p>
            <a:endParaRPr lang="en-GB" sz="2400" dirty="0">
              <a:latin typeface="Malgun Gothic" panose="020B0503020000020004" pitchFamily="34" charset="-127"/>
              <a:ea typeface="Malgun Gothic" panose="020B0503020000020004" pitchFamily="34" charset="-127"/>
            </a:endParaRPr>
          </a:p>
          <a:p>
            <a:endParaRPr lang="en-GB" sz="2400" dirty="0">
              <a:latin typeface="Malgun Gothic" panose="020B0503020000020004" pitchFamily="34" charset="-127"/>
              <a:ea typeface="Malgun Gothic" panose="020B0503020000020004" pitchFamily="34" charset="-127"/>
            </a:endParaRPr>
          </a:p>
          <a:p>
            <a:r>
              <a:rPr lang="en-GB" sz="2400" dirty="0">
                <a:latin typeface="Malgun Gothic" panose="020B0503020000020004" pitchFamily="34" charset="-127"/>
                <a:ea typeface="Malgun Gothic" panose="020B0503020000020004" pitchFamily="34" charset="-127"/>
              </a:rPr>
              <a:t> </a:t>
            </a:r>
          </a:p>
        </p:txBody>
      </p:sp>
      <p:sp>
        <p:nvSpPr>
          <p:cNvPr id="8" name="TextBox 7">
            <a:extLst>
              <a:ext uri="{FF2B5EF4-FFF2-40B4-BE49-F238E27FC236}">
                <a16:creationId xmlns:a16="http://schemas.microsoft.com/office/drawing/2014/main" id="{0B16AA68-498B-4FB5-875F-C4FD57EBBDF5}"/>
              </a:ext>
            </a:extLst>
          </p:cNvPr>
          <p:cNvSpPr txBox="1"/>
          <p:nvPr/>
        </p:nvSpPr>
        <p:spPr>
          <a:xfrm>
            <a:off x="6699984" y="3825306"/>
            <a:ext cx="3912409" cy="2062103"/>
          </a:xfrm>
          <a:prstGeom prst="rect">
            <a:avLst/>
          </a:prstGeom>
          <a:noFill/>
        </p:spPr>
        <p:txBody>
          <a:bodyPr wrap="square">
            <a:spAutoFit/>
          </a:bodyPr>
          <a:lstStyle/>
          <a:p>
            <a:pPr marL="285750" indent="-285750">
              <a:buFont typeface="Arial" panose="020B0604020202020204" pitchFamily="34" charset="0"/>
              <a:buChar char="•"/>
            </a:pPr>
            <a:r>
              <a:rPr lang="en-GB" sz="2400" dirty="0">
                <a:solidFill>
                  <a:schemeClr val="bg1"/>
                </a:solidFill>
                <a:latin typeface="Malgun Gothic" panose="020B0503020000020004" pitchFamily="34" charset="-127"/>
                <a:ea typeface="Malgun Gothic" panose="020B0503020000020004" pitchFamily="34" charset="-127"/>
              </a:rPr>
              <a:t>Eye contact</a:t>
            </a:r>
          </a:p>
          <a:p>
            <a:pPr marL="285750" indent="-285750">
              <a:buFont typeface="Arial" panose="020B0604020202020204" pitchFamily="34" charset="0"/>
              <a:buChar char="•"/>
            </a:pPr>
            <a:r>
              <a:rPr lang="en-GB" sz="2400" dirty="0">
                <a:solidFill>
                  <a:schemeClr val="bg1"/>
                </a:solidFill>
                <a:latin typeface="Malgun Gothic" panose="020B0503020000020004" pitchFamily="34" charset="-127"/>
                <a:ea typeface="Malgun Gothic" panose="020B0503020000020004" pitchFamily="34" charset="-127"/>
              </a:rPr>
              <a:t>Non-verbal gestures</a:t>
            </a:r>
          </a:p>
          <a:p>
            <a:pPr marL="285750" indent="-285750">
              <a:buFont typeface="Arial" panose="020B0604020202020204" pitchFamily="34" charset="0"/>
              <a:buChar char="•"/>
            </a:pPr>
            <a:r>
              <a:rPr lang="en-GB" sz="2400" dirty="0">
                <a:solidFill>
                  <a:schemeClr val="bg1"/>
                </a:solidFill>
                <a:latin typeface="Malgun Gothic" panose="020B0503020000020004" pitchFamily="34" charset="-127"/>
                <a:ea typeface="Malgun Gothic" panose="020B0503020000020004" pitchFamily="34" charset="-127"/>
              </a:rPr>
              <a:t>Asking questions</a:t>
            </a:r>
            <a:endParaRPr lang="en-GB" sz="2400" dirty="0">
              <a:latin typeface="Malgun Gothic" panose="020B0503020000020004" pitchFamily="34" charset="-127"/>
              <a:ea typeface="Malgun Gothic" panose="020B0503020000020004" pitchFamily="34" charset="-127"/>
            </a:endParaRPr>
          </a:p>
          <a:p>
            <a:endParaRPr lang="en-GB" sz="2800" dirty="0">
              <a:latin typeface="Malgun Gothic" panose="020B0503020000020004" pitchFamily="34" charset="-127"/>
              <a:ea typeface="Malgun Gothic" panose="020B0503020000020004" pitchFamily="34" charset="-127"/>
            </a:endParaRPr>
          </a:p>
          <a:p>
            <a:r>
              <a:rPr lang="en-GB" sz="2800" dirty="0">
                <a:latin typeface="Malgun Gothic" panose="020B0503020000020004" pitchFamily="34" charset="-127"/>
                <a:ea typeface="Malgun Gothic" panose="020B0503020000020004" pitchFamily="34" charset="-127"/>
              </a:rPr>
              <a:t> </a:t>
            </a:r>
          </a:p>
        </p:txBody>
      </p:sp>
    </p:spTree>
    <p:extLst>
      <p:ext uri="{BB962C8B-B14F-4D97-AF65-F5344CB8AC3E}">
        <p14:creationId xmlns:p14="http://schemas.microsoft.com/office/powerpoint/2010/main" val="39613699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DE45A8-4881-4DB6-A081-C12FA7E817D5}"/>
              </a:ext>
            </a:extLst>
          </p:cNvPr>
          <p:cNvSpPr>
            <a:spLocks noGrp="1"/>
          </p:cNvSpPr>
          <p:nvPr>
            <p:ph type="title"/>
          </p:nvPr>
        </p:nvSpPr>
        <p:spPr>
          <a:xfrm>
            <a:off x="518160" y="681037"/>
            <a:ext cx="11155680" cy="1325563"/>
          </a:xfrm>
        </p:spPr>
        <p:txBody>
          <a:bodyPr>
            <a:normAutofit fontScale="90000"/>
          </a:bodyPr>
          <a:lstStyle/>
          <a:p>
            <a:pPr algn="ctr"/>
            <a:r>
              <a:rPr lang="en-GB" sz="4000" b="1" dirty="0">
                <a:latin typeface="Malgun Gothic" panose="020B0503020000020004" pitchFamily="34" charset="-127"/>
                <a:ea typeface="Malgun Gothic" panose="020B0503020000020004" pitchFamily="34" charset="-127"/>
              </a:rPr>
              <a:t>PASSIVE AND ACTIVE LISTENING</a:t>
            </a:r>
            <a:br>
              <a:rPr lang="en-GB" sz="4000" b="1" dirty="0">
                <a:latin typeface="Malgun Gothic" panose="020B0503020000020004" pitchFamily="34" charset="-127"/>
                <a:ea typeface="Malgun Gothic" panose="020B0503020000020004" pitchFamily="34" charset="-127"/>
              </a:rPr>
            </a:br>
            <a:r>
              <a:rPr lang="en-GB" sz="3100" dirty="0">
                <a:solidFill>
                  <a:schemeClr val="tx1"/>
                </a:solidFill>
                <a:latin typeface="Malgun Gothic" panose="020B0503020000020004" pitchFamily="34" charset="-127"/>
                <a:ea typeface="Malgun Gothic" panose="020B0503020000020004" pitchFamily="34" charset="-127"/>
              </a:rPr>
              <a:t>There are two different types of listening which people do. These are known as Active and Passive listening.   </a:t>
            </a:r>
            <a:br>
              <a:rPr lang="en-GB" sz="4000" dirty="0">
                <a:solidFill>
                  <a:schemeClr val="tx1"/>
                </a:solidFill>
                <a:latin typeface="Malgun Gothic" panose="020B0503020000020004" pitchFamily="34" charset="-127"/>
                <a:ea typeface="Malgun Gothic" panose="020B0503020000020004" pitchFamily="34" charset="-127"/>
              </a:rPr>
            </a:br>
            <a:br>
              <a:rPr lang="en-GB" sz="4000" b="1" dirty="0">
                <a:latin typeface="Malgun Gothic" panose="020B0503020000020004" pitchFamily="34" charset="-127"/>
                <a:ea typeface="Malgun Gothic" panose="020B0503020000020004" pitchFamily="34" charset="-127"/>
              </a:rPr>
            </a:br>
            <a:r>
              <a:rPr lang="en-GB" sz="4000" b="1" dirty="0">
                <a:latin typeface="Malgun Gothic" panose="020B0503020000020004" pitchFamily="34" charset="-127"/>
                <a:ea typeface="Malgun Gothic" panose="020B0503020000020004" pitchFamily="34" charset="-127"/>
              </a:rPr>
              <a:t> </a:t>
            </a:r>
          </a:p>
        </p:txBody>
      </p:sp>
      <p:pic>
        <p:nvPicPr>
          <p:cNvPr id="4" name="Content Placeholder 4" descr="Image of an ear ">
            <a:extLst>
              <a:ext uri="{FF2B5EF4-FFF2-40B4-BE49-F238E27FC236}">
                <a16:creationId xmlns:a16="http://schemas.microsoft.com/office/drawing/2014/main" id="{96C098A6-0179-405F-9769-C17BF5B0CE9B}"/>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rot="763365">
            <a:off x="1140307" y="1740829"/>
            <a:ext cx="4032085" cy="3827666"/>
          </a:xfrm>
        </p:spPr>
      </p:pic>
      <p:sp>
        <p:nvSpPr>
          <p:cNvPr id="3" name="Content Placeholder 2">
            <a:extLst>
              <a:ext uri="{FF2B5EF4-FFF2-40B4-BE49-F238E27FC236}">
                <a16:creationId xmlns:a16="http://schemas.microsoft.com/office/drawing/2014/main" id="{48A19DCC-567F-4B10-B999-B03BFA314E5B}"/>
              </a:ext>
            </a:extLst>
          </p:cNvPr>
          <p:cNvSpPr>
            <a:spLocks noGrp="1"/>
          </p:cNvSpPr>
          <p:nvPr>
            <p:ph sz="half" idx="2"/>
          </p:nvPr>
        </p:nvSpPr>
        <p:spPr>
          <a:xfrm>
            <a:off x="5152926" y="2006600"/>
            <a:ext cx="6520914" cy="3363595"/>
          </a:xfrm>
        </p:spPr>
        <p:txBody>
          <a:bodyPr>
            <a:normAutofit fontScale="92500" lnSpcReduction="20000"/>
          </a:bodyPr>
          <a:lstStyle/>
          <a:p>
            <a:pPr marL="0" indent="0">
              <a:buNone/>
            </a:pPr>
            <a:r>
              <a:rPr lang="en-GB" b="1" dirty="0">
                <a:latin typeface="Malgun Gothic" panose="020B0503020000020004" pitchFamily="34" charset="-127"/>
                <a:ea typeface="Malgun Gothic" panose="020B0503020000020004" pitchFamily="34" charset="-127"/>
              </a:rPr>
              <a:t>Passive Listening </a:t>
            </a:r>
          </a:p>
          <a:p>
            <a:pPr marL="0" indent="0">
              <a:buNone/>
            </a:pPr>
            <a:r>
              <a:rPr lang="en-GB" dirty="0">
                <a:latin typeface="Malgun Gothic" panose="020B0503020000020004" pitchFamily="34" charset="-127"/>
                <a:ea typeface="Malgun Gothic" panose="020B0503020000020004" pitchFamily="34" charset="-127"/>
              </a:rPr>
              <a:t>When doing this you do not verbally respond, but you may use body language e.g. eye contact, smiles, nods, etc.</a:t>
            </a:r>
          </a:p>
          <a:p>
            <a:pPr marL="0" indent="0">
              <a:buNone/>
            </a:pPr>
            <a:endParaRPr lang="en-GB" dirty="0">
              <a:latin typeface="Malgun Gothic" panose="020B0503020000020004" pitchFamily="34" charset="-127"/>
              <a:ea typeface="Malgun Gothic" panose="020B0503020000020004" pitchFamily="34" charset="-127"/>
            </a:endParaRPr>
          </a:p>
          <a:p>
            <a:pPr marL="0" indent="0">
              <a:buNone/>
            </a:pPr>
            <a:r>
              <a:rPr lang="en-GB" b="1" dirty="0">
                <a:latin typeface="Malgun Gothic" panose="020B0503020000020004" pitchFamily="34" charset="-127"/>
                <a:ea typeface="Malgun Gothic" panose="020B0503020000020004" pitchFamily="34" charset="-127"/>
              </a:rPr>
              <a:t>Active Listening</a:t>
            </a:r>
          </a:p>
          <a:p>
            <a:pPr marL="0" indent="0">
              <a:buNone/>
            </a:pPr>
            <a:r>
              <a:rPr lang="en-GB" dirty="0">
                <a:latin typeface="Malgun Gothic" panose="020B0503020000020004" pitchFamily="34" charset="-127"/>
                <a:ea typeface="Malgun Gothic" panose="020B0503020000020004" pitchFamily="34" charset="-127"/>
              </a:rPr>
              <a:t>This involves responding verbally and checking your understanding of what is being said.</a:t>
            </a:r>
          </a:p>
        </p:txBody>
      </p:sp>
    </p:spTree>
    <p:extLst>
      <p:ext uri="{BB962C8B-B14F-4D97-AF65-F5344CB8AC3E}">
        <p14:creationId xmlns:p14="http://schemas.microsoft.com/office/powerpoint/2010/main" val="41230418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D22E754-3B65-43A1-AF2E-9C9C4E34D3E9}"/>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GB" dirty="0"/>
              <a:t>Active listening </a:t>
            </a:r>
          </a:p>
        </p:txBody>
      </p:sp>
      <p:pic>
        <p:nvPicPr>
          <p:cNvPr id="5" name="Online Media 4" title="6 Tips for Active Listening #LittleThings">
            <a:hlinkClick r:id="" action="ppaction://media"/>
            <a:extLst>
              <a:ext uri="{FF2B5EF4-FFF2-40B4-BE49-F238E27FC236}">
                <a16:creationId xmlns:a16="http://schemas.microsoft.com/office/drawing/2014/main" id="{B5BDBDCD-0A98-4EB3-BD46-1AE3D088A1CC}"/>
              </a:ext>
            </a:extLst>
          </p:cNvPr>
          <p:cNvPicPr>
            <a:picLocks noGrp="1" noRot="1" noChangeAspect="1"/>
          </p:cNvPicPr>
          <p:nvPr>
            <p:ph sz="quarter" idx="4294967295"/>
            <a:videoFile r:link="rId1"/>
          </p:nvPr>
        </p:nvPicPr>
        <p:blipFill>
          <a:blip r:embed="rId4"/>
          <a:stretch>
            <a:fillRect/>
          </a:stretch>
        </p:blipFill>
        <p:spPr>
          <a:xfrm>
            <a:off x="1203960" y="137160"/>
            <a:ext cx="9784080" cy="5398802"/>
          </a:xfrm>
          <a:prstGeom prst="rect">
            <a:avLst/>
          </a:prstGeom>
        </p:spPr>
      </p:pic>
    </p:spTree>
    <p:extLst>
      <p:ext uri="{BB962C8B-B14F-4D97-AF65-F5344CB8AC3E}">
        <p14:creationId xmlns:p14="http://schemas.microsoft.com/office/powerpoint/2010/main" val="1888754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2D71629-B3FA-44E0-91E1-772BCF79DC9B}"/>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GB" dirty="0"/>
              <a:t>Active listening tips </a:t>
            </a:r>
          </a:p>
        </p:txBody>
      </p:sp>
      <p:pic>
        <p:nvPicPr>
          <p:cNvPr id="2" name="Online Media 1" title="Active listening is a skill! Here's how it's done. | What's Your Story? | Heartlines">
            <a:hlinkClick r:id="" action="ppaction://media"/>
            <a:extLst>
              <a:ext uri="{FF2B5EF4-FFF2-40B4-BE49-F238E27FC236}">
                <a16:creationId xmlns:a16="http://schemas.microsoft.com/office/drawing/2014/main" id="{9EAD681B-2469-4C55-8BFA-6BCC188E29D7}"/>
              </a:ext>
            </a:extLst>
          </p:cNvPr>
          <p:cNvPicPr>
            <a:picLocks noRot="1" noChangeAspect="1"/>
          </p:cNvPicPr>
          <p:nvPr>
            <a:videoFile r:link="rId1"/>
          </p:nvPr>
        </p:nvPicPr>
        <p:blipFill>
          <a:blip r:embed="rId4"/>
          <a:stretch>
            <a:fillRect/>
          </a:stretch>
        </p:blipFill>
        <p:spPr>
          <a:xfrm>
            <a:off x="1524000" y="0"/>
            <a:ext cx="9144000" cy="5606716"/>
          </a:xfrm>
          <a:prstGeom prst="rect">
            <a:avLst/>
          </a:prstGeom>
        </p:spPr>
      </p:pic>
    </p:spTree>
    <p:extLst>
      <p:ext uri="{BB962C8B-B14F-4D97-AF65-F5344CB8AC3E}">
        <p14:creationId xmlns:p14="http://schemas.microsoft.com/office/powerpoint/2010/main" val="660598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E67C86-C09A-429D-BD09-88535A91AF2F}"/>
              </a:ext>
            </a:extLst>
          </p:cNvPr>
          <p:cNvSpPr>
            <a:spLocks noGrp="1"/>
          </p:cNvSpPr>
          <p:nvPr>
            <p:ph type="title"/>
          </p:nvPr>
        </p:nvSpPr>
        <p:spPr>
          <a:xfrm>
            <a:off x="645484" y="493028"/>
            <a:ext cx="5181600" cy="1325563"/>
          </a:xfrm>
        </p:spPr>
        <p:txBody>
          <a:bodyPr anchor="ctr">
            <a:normAutofit/>
          </a:bodyPr>
          <a:lstStyle/>
          <a:p>
            <a:pPr algn="ctr"/>
            <a:r>
              <a:rPr lang="en-GB" b="1" dirty="0">
                <a:latin typeface="Malgun Gothic" panose="020B0503020000020004" pitchFamily="34" charset="-127"/>
                <a:ea typeface="Malgun Gothic" panose="020B0503020000020004" pitchFamily="34" charset="-127"/>
              </a:rPr>
              <a:t>Check In</a:t>
            </a:r>
            <a:r>
              <a:rPr lang="en-GB" dirty="0"/>
              <a:t>	</a:t>
            </a:r>
          </a:p>
        </p:txBody>
      </p:sp>
      <p:sp>
        <p:nvSpPr>
          <p:cNvPr id="3" name="Content Placeholder 2">
            <a:extLst>
              <a:ext uri="{FF2B5EF4-FFF2-40B4-BE49-F238E27FC236}">
                <a16:creationId xmlns:a16="http://schemas.microsoft.com/office/drawing/2014/main" id="{09D92CE9-3F59-4F77-96E0-43906B9168E9}"/>
              </a:ext>
            </a:extLst>
          </p:cNvPr>
          <p:cNvSpPr>
            <a:spLocks noGrp="1"/>
          </p:cNvSpPr>
          <p:nvPr>
            <p:ph sz="half" idx="1"/>
          </p:nvPr>
        </p:nvSpPr>
        <p:spPr>
          <a:xfrm>
            <a:off x="457199" y="1722359"/>
            <a:ext cx="5181600" cy="3413281"/>
          </a:xfrm>
        </p:spPr>
        <p:txBody>
          <a:bodyPr>
            <a:normAutofit/>
          </a:bodyPr>
          <a:lstStyle/>
          <a:p>
            <a:pPr indent="0" algn="ctr">
              <a:buNone/>
            </a:pPr>
            <a:r>
              <a:rPr lang="en-GB" dirty="0">
                <a:latin typeface="Malgun Gothic" panose="020B0503020000020004" pitchFamily="34" charset="-127"/>
                <a:ea typeface="Malgun Gothic" panose="020B0503020000020004" pitchFamily="34" charset="-127"/>
              </a:rPr>
              <a:t>Let us know how you are doing today by scoring yourself between 0 and 10. </a:t>
            </a:r>
          </a:p>
          <a:p>
            <a:pPr indent="0" algn="ctr">
              <a:buNone/>
            </a:pPr>
            <a:endParaRPr lang="en-GB" dirty="0">
              <a:latin typeface="Malgun Gothic" panose="020B0503020000020004" pitchFamily="34" charset="-127"/>
              <a:ea typeface="Malgun Gothic" panose="020B0503020000020004" pitchFamily="34" charset="-127"/>
            </a:endParaRPr>
          </a:p>
          <a:p>
            <a:pPr indent="0" algn="ctr">
              <a:buNone/>
            </a:pPr>
            <a:r>
              <a:rPr lang="en-GB" dirty="0">
                <a:latin typeface="Malgun Gothic" panose="020B0503020000020004" pitchFamily="34" charset="-127"/>
                <a:ea typeface="Malgun Gothic" panose="020B0503020000020004" pitchFamily="34" charset="-127"/>
              </a:rPr>
              <a:t>0 being the worst and a possible 10 being the best possible. </a:t>
            </a:r>
          </a:p>
        </p:txBody>
      </p:sp>
      <p:pic>
        <p:nvPicPr>
          <p:cNvPr id="4" name="Picture 2">
            <a:extLst>
              <a:ext uri="{FF2B5EF4-FFF2-40B4-BE49-F238E27FC236}">
                <a16:creationId xmlns:a16="http://schemas.microsoft.com/office/drawing/2014/main" id="{ADA2887C-60AB-4561-8655-5819630DD8C0}"/>
              </a:ext>
              <a:ext uri="{C183D7F6-B498-43B3-948B-1728B52AA6E4}">
                <adec:decorative xmlns:adec="http://schemas.microsoft.com/office/drawing/2017/decorative" val="1"/>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577" r="16574" b="-2"/>
          <a:stretch/>
        </p:blipFill>
        <p:spPr bwMode="auto">
          <a:xfrm>
            <a:off x="6553203" y="493028"/>
            <a:ext cx="5310791" cy="4746922"/>
          </a:xfrm>
          <a:prstGeom prst="rect">
            <a:avLst/>
          </a:prstGeom>
          <a:solidFill>
            <a:srgbClr val="FFFFFF"/>
          </a:solidFill>
          <a:ln w="63500">
            <a:solidFill>
              <a:schemeClr val="bg1"/>
            </a:solidFill>
          </a:ln>
        </p:spPr>
      </p:pic>
    </p:spTree>
    <p:extLst>
      <p:ext uri="{BB962C8B-B14F-4D97-AF65-F5344CB8AC3E}">
        <p14:creationId xmlns:p14="http://schemas.microsoft.com/office/powerpoint/2010/main" val="12437053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B7B4EBC-9D17-45A9-94D2-51629C641847}"/>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GB" dirty="0"/>
              <a:t>Active listening: paraphrasing </a:t>
            </a:r>
          </a:p>
        </p:txBody>
      </p:sp>
      <p:pic>
        <p:nvPicPr>
          <p:cNvPr id="2" name="Online Media 1" title="Active Listening. How to be a great listener.">
            <a:hlinkClick r:id="" action="ppaction://media"/>
            <a:extLst>
              <a:ext uri="{FF2B5EF4-FFF2-40B4-BE49-F238E27FC236}">
                <a16:creationId xmlns:a16="http://schemas.microsoft.com/office/drawing/2014/main" id="{A51343ED-0F7A-40F6-AAA2-BD37B69673D8}"/>
              </a:ext>
            </a:extLst>
          </p:cNvPr>
          <p:cNvPicPr>
            <a:picLocks noRot="1" noChangeAspect="1"/>
          </p:cNvPicPr>
          <p:nvPr>
            <a:videoFile r:link="rId1"/>
          </p:nvPr>
        </p:nvPicPr>
        <p:blipFill>
          <a:blip r:embed="rId4"/>
          <a:stretch>
            <a:fillRect/>
          </a:stretch>
        </p:blipFill>
        <p:spPr>
          <a:xfrm>
            <a:off x="1385036" y="114300"/>
            <a:ext cx="9604808" cy="5365579"/>
          </a:xfrm>
          <a:prstGeom prst="rect">
            <a:avLst/>
          </a:prstGeom>
        </p:spPr>
      </p:pic>
    </p:spTree>
    <p:extLst>
      <p:ext uri="{BB962C8B-B14F-4D97-AF65-F5344CB8AC3E}">
        <p14:creationId xmlns:p14="http://schemas.microsoft.com/office/powerpoint/2010/main" val="4039299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66D5B-0948-453D-9E66-1833E0E1CF2C}"/>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GB" dirty="0"/>
              <a:t>Active listening: Empathetic listening </a:t>
            </a:r>
          </a:p>
        </p:txBody>
      </p:sp>
      <p:pic>
        <p:nvPicPr>
          <p:cNvPr id="4" name="Online Media 3" title="Communication Skills: Empathetic Listening - Inside Out, 2015">
            <a:hlinkClick r:id="" action="ppaction://media"/>
            <a:extLst>
              <a:ext uri="{FF2B5EF4-FFF2-40B4-BE49-F238E27FC236}">
                <a16:creationId xmlns:a16="http://schemas.microsoft.com/office/drawing/2014/main" id="{9D3C53EF-F1FC-47F3-A3C8-26CF805AE89A}"/>
              </a:ext>
            </a:extLst>
          </p:cNvPr>
          <p:cNvPicPr>
            <a:picLocks noRot="1" noChangeAspect="1"/>
          </p:cNvPicPr>
          <p:nvPr>
            <a:videoFile r:link="rId1"/>
          </p:nvPr>
        </p:nvPicPr>
        <p:blipFill>
          <a:blip r:embed="rId4"/>
          <a:stretch>
            <a:fillRect/>
          </a:stretch>
        </p:blipFill>
        <p:spPr>
          <a:xfrm>
            <a:off x="1297324" y="205740"/>
            <a:ext cx="9597352" cy="5332350"/>
          </a:xfrm>
          <a:prstGeom prst="rect">
            <a:avLst/>
          </a:prstGeom>
        </p:spPr>
      </p:pic>
    </p:spTree>
    <p:extLst>
      <p:ext uri="{BB962C8B-B14F-4D97-AF65-F5344CB8AC3E}">
        <p14:creationId xmlns:p14="http://schemas.microsoft.com/office/powerpoint/2010/main" val="1435788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64209" y="184105"/>
            <a:ext cx="5468908" cy="3151250"/>
          </a:xfrm>
        </p:spPr>
        <p:txBody>
          <a:bodyPr>
            <a:noAutofit/>
          </a:bodyPr>
          <a:lstStyle/>
          <a:p>
            <a:r>
              <a:rPr lang="en-GB" sz="5400" b="1" dirty="0">
                <a:solidFill>
                  <a:schemeClr val="bg1"/>
                </a:solidFill>
                <a:latin typeface="Malgun Gothic" panose="020B0503020000020004" pitchFamily="34" charset="-127"/>
                <a:ea typeface="Malgun Gothic" panose="020B0503020000020004" pitchFamily="34" charset="-127"/>
                <a:cs typeface="Arial" panose="020B0604020202020204" pitchFamily="34" charset="0"/>
              </a:rPr>
              <a:t>DIFFERENT TYPES OF QUESTIONING</a:t>
            </a:r>
          </a:p>
        </p:txBody>
      </p:sp>
      <p:sp>
        <p:nvSpPr>
          <p:cNvPr id="9" name="Speech Bubble: Rectangle with Corners Rounded 8">
            <a:extLst>
              <a:ext uri="{FF2B5EF4-FFF2-40B4-BE49-F238E27FC236}">
                <a16:creationId xmlns:a16="http://schemas.microsoft.com/office/drawing/2014/main" id="{7BA3FC5E-E0DE-4050-8E03-8D3462280271}"/>
              </a:ext>
            </a:extLst>
          </p:cNvPr>
          <p:cNvSpPr/>
          <p:nvPr/>
        </p:nvSpPr>
        <p:spPr>
          <a:xfrm>
            <a:off x="300363" y="184105"/>
            <a:ext cx="3028256" cy="1400530"/>
          </a:xfrm>
          <a:prstGeom prst="wedgeRoundRectCallout">
            <a:avLst>
              <a:gd name="adj1" fmla="val 6851"/>
              <a:gd name="adj2" fmla="val 76311"/>
              <a:gd name="adj3" fmla="val 16667"/>
            </a:avLst>
          </a:prstGeom>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latin typeface="Malgun Gothic" panose="020B0503020000020004" pitchFamily="34" charset="-127"/>
                <a:ea typeface="Malgun Gothic" panose="020B0503020000020004" pitchFamily="34" charset="-127"/>
              </a:rPr>
              <a:t>Closed </a:t>
            </a:r>
          </a:p>
          <a:p>
            <a:pPr algn="ctr"/>
            <a:r>
              <a:rPr lang="en-GB" sz="2800" dirty="0">
                <a:latin typeface="Malgun Gothic" panose="020B0503020000020004" pitchFamily="34" charset="-127"/>
                <a:ea typeface="Malgun Gothic" panose="020B0503020000020004" pitchFamily="34" charset="-127"/>
              </a:rPr>
              <a:t>Questions </a:t>
            </a:r>
          </a:p>
        </p:txBody>
      </p:sp>
      <p:sp>
        <p:nvSpPr>
          <p:cNvPr id="6" name="Speech Bubble: Rectangle with Corners Rounded 5">
            <a:extLst>
              <a:ext uri="{FF2B5EF4-FFF2-40B4-BE49-F238E27FC236}">
                <a16:creationId xmlns:a16="http://schemas.microsoft.com/office/drawing/2014/main" id="{2FA3B1B7-074F-4A78-8B5B-D3E1DB4EDE46}"/>
              </a:ext>
            </a:extLst>
          </p:cNvPr>
          <p:cNvSpPr/>
          <p:nvPr/>
        </p:nvSpPr>
        <p:spPr>
          <a:xfrm>
            <a:off x="2815316" y="1931998"/>
            <a:ext cx="3112477" cy="1400530"/>
          </a:xfrm>
          <a:prstGeom prst="wedgeRoundRectCallout">
            <a:avLst>
              <a:gd name="adj1" fmla="val -7839"/>
              <a:gd name="adj2" fmla="val 77567"/>
              <a:gd name="adj3" fmla="val 16667"/>
            </a:avLst>
          </a:prstGeom>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latin typeface="Malgun Gothic" panose="020B0503020000020004" pitchFamily="34" charset="-127"/>
                <a:ea typeface="Malgun Gothic" panose="020B0503020000020004" pitchFamily="34" charset="-127"/>
              </a:rPr>
              <a:t>Open </a:t>
            </a:r>
          </a:p>
          <a:p>
            <a:pPr algn="ctr"/>
            <a:r>
              <a:rPr lang="en-GB" sz="2800" dirty="0">
                <a:latin typeface="Malgun Gothic" panose="020B0503020000020004" pitchFamily="34" charset="-127"/>
                <a:ea typeface="Malgun Gothic" panose="020B0503020000020004" pitchFamily="34" charset="-127"/>
              </a:rPr>
              <a:t>Questions </a:t>
            </a:r>
          </a:p>
        </p:txBody>
      </p:sp>
      <p:sp>
        <p:nvSpPr>
          <p:cNvPr id="8" name="Speech Bubble: Rectangle with Corners Rounded 7">
            <a:extLst>
              <a:ext uri="{FF2B5EF4-FFF2-40B4-BE49-F238E27FC236}">
                <a16:creationId xmlns:a16="http://schemas.microsoft.com/office/drawing/2014/main" id="{F0B2F511-C839-4041-8B7B-3022180586C7}"/>
              </a:ext>
            </a:extLst>
          </p:cNvPr>
          <p:cNvSpPr/>
          <p:nvPr/>
        </p:nvSpPr>
        <p:spPr>
          <a:xfrm>
            <a:off x="300363" y="3679891"/>
            <a:ext cx="3112477" cy="1400530"/>
          </a:xfrm>
          <a:prstGeom prst="wedgeRoundRectCallout">
            <a:avLst>
              <a:gd name="adj1" fmla="val 6851"/>
              <a:gd name="adj2" fmla="val 76311"/>
              <a:gd name="adj3" fmla="val 16667"/>
            </a:avLst>
          </a:prstGeom>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latin typeface="Malgun Gothic" panose="020B0503020000020004" pitchFamily="34" charset="-127"/>
                <a:ea typeface="Malgun Gothic" panose="020B0503020000020004" pitchFamily="34" charset="-127"/>
              </a:rPr>
              <a:t>Probing</a:t>
            </a:r>
          </a:p>
          <a:p>
            <a:pPr algn="ctr"/>
            <a:r>
              <a:rPr lang="en-GB" sz="2800" dirty="0">
                <a:latin typeface="Malgun Gothic" panose="020B0503020000020004" pitchFamily="34" charset="-127"/>
                <a:ea typeface="Malgun Gothic" panose="020B0503020000020004" pitchFamily="34" charset="-127"/>
              </a:rPr>
              <a:t> Questions </a:t>
            </a:r>
          </a:p>
        </p:txBody>
      </p:sp>
      <p:pic>
        <p:nvPicPr>
          <p:cNvPr id="10" name="Picture 9" descr="Image of a red question mark with a white 'blob' man leaning against it">
            <a:extLst>
              <a:ext uri="{FF2B5EF4-FFF2-40B4-BE49-F238E27FC236}">
                <a16:creationId xmlns:a16="http://schemas.microsoft.com/office/drawing/2014/main" id="{C0F6C56B-3AF6-4736-B34B-46F7444E556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965" b="89552" l="9950" r="89552">
                        <a14:foregroundMark x1="44279" y1="6965" x2="44279" y2="6965"/>
                        <a14:foregroundMark x1="34826" y1="71642" x2="34826" y2="71642"/>
                        <a14:foregroundMark x1="57214" y1="89055" x2="57214" y2="89055"/>
                        <a14:foregroundMark x1="55721" y1="84577" x2="59204" y2="88557"/>
                        <a14:foregroundMark x1="52736" y1="86567" x2="52736" y2="86567"/>
                      </a14:backgroundRemoval>
                    </a14:imgEffect>
                  </a14:imgLayer>
                </a14:imgProps>
              </a:ext>
              <a:ext uri="{28A0092B-C50C-407E-A947-70E740481C1C}">
                <a14:useLocalDpi xmlns:a14="http://schemas.microsoft.com/office/drawing/2010/main" val="0"/>
              </a:ext>
            </a:extLst>
          </a:blip>
          <a:stretch>
            <a:fillRect/>
          </a:stretch>
        </p:blipFill>
        <p:spPr>
          <a:xfrm>
            <a:off x="10148434" y="3332528"/>
            <a:ext cx="2272165" cy="2272165"/>
          </a:xfrm>
          <a:prstGeom prst="rect">
            <a:avLst/>
          </a:prstGeom>
        </p:spPr>
      </p:pic>
    </p:spTree>
    <p:extLst>
      <p:ext uri="{BB962C8B-B14F-4D97-AF65-F5344CB8AC3E}">
        <p14:creationId xmlns:p14="http://schemas.microsoft.com/office/powerpoint/2010/main" val="29877457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81454E5-82C2-40AF-8BC4-8EE9ED0BFF21}"/>
              </a:ext>
            </a:extLst>
          </p:cNvPr>
          <p:cNvSpPr>
            <a:spLocks noGrp="1"/>
          </p:cNvSpPr>
          <p:nvPr>
            <p:ph type="ctrTitle"/>
          </p:nvPr>
        </p:nvSpPr>
        <p:spPr>
          <a:xfrm>
            <a:off x="1524000" y="-317817"/>
            <a:ext cx="9144000" cy="2387600"/>
          </a:xfrm>
        </p:spPr>
        <p:txBody>
          <a:bodyPr/>
          <a:lstStyle/>
          <a:p>
            <a:r>
              <a:rPr lang="en-GB" dirty="0"/>
              <a:t>So who am I? </a:t>
            </a:r>
            <a:br>
              <a:rPr lang="en-GB" dirty="0"/>
            </a:br>
            <a:endParaRPr lang="en-GB" dirty="0"/>
          </a:p>
        </p:txBody>
      </p:sp>
      <p:sp>
        <p:nvSpPr>
          <p:cNvPr id="7" name="Subtitle 6">
            <a:extLst>
              <a:ext uri="{FF2B5EF4-FFF2-40B4-BE49-F238E27FC236}">
                <a16:creationId xmlns:a16="http://schemas.microsoft.com/office/drawing/2014/main" id="{5E5388BD-BA95-40C8-BB33-B2B62AF0041E}"/>
              </a:ext>
            </a:extLst>
          </p:cNvPr>
          <p:cNvSpPr>
            <a:spLocks noGrp="1"/>
          </p:cNvSpPr>
          <p:nvPr>
            <p:ph type="subTitle" idx="1"/>
          </p:nvPr>
        </p:nvSpPr>
        <p:spPr>
          <a:xfrm>
            <a:off x="1524000" y="1241902"/>
            <a:ext cx="9144000" cy="1655762"/>
          </a:xfrm>
        </p:spPr>
        <p:txBody>
          <a:bodyPr>
            <a:normAutofit/>
          </a:bodyPr>
          <a:lstStyle/>
          <a:p>
            <a:r>
              <a:rPr lang="en-GB" sz="4000" dirty="0"/>
              <a:t>Ask away …</a:t>
            </a:r>
          </a:p>
        </p:txBody>
      </p:sp>
      <p:pic>
        <p:nvPicPr>
          <p:cNvPr id="5" name="Picture 4" descr="A group of young adults sat round a table  with post it notes on their foreheads, playing who am I? ">
            <a:extLst>
              <a:ext uri="{FF2B5EF4-FFF2-40B4-BE49-F238E27FC236}">
                <a16:creationId xmlns:a16="http://schemas.microsoft.com/office/drawing/2014/main" id="{9F87A0BD-090E-45F8-BE09-E03E9FEDE7E2}"/>
              </a:ext>
            </a:extLst>
          </p:cNvPr>
          <p:cNvPicPr>
            <a:picLocks noChangeAspect="1"/>
          </p:cNvPicPr>
          <p:nvPr/>
        </p:nvPicPr>
        <p:blipFill>
          <a:blip r:embed="rId3"/>
          <a:stretch>
            <a:fillRect/>
          </a:stretch>
        </p:blipFill>
        <p:spPr>
          <a:xfrm>
            <a:off x="2857258" y="2399613"/>
            <a:ext cx="6477483" cy="2898673"/>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33434687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7413CC1F-3094-4716-954D-87CA8052DBBB}"/>
              </a:ext>
            </a:extLst>
          </p:cNvPr>
          <p:cNvSpPr>
            <a:spLocks noGrp="1"/>
          </p:cNvSpPr>
          <p:nvPr>
            <p:ph type="title"/>
          </p:nvPr>
        </p:nvSpPr>
        <p:spPr>
          <a:xfrm>
            <a:off x="6993455" y="365686"/>
            <a:ext cx="4302091" cy="1325563"/>
          </a:xfrm>
        </p:spPr>
        <p:txBody>
          <a:bodyPr>
            <a:normAutofit fontScale="90000"/>
          </a:bodyPr>
          <a:lstStyle/>
          <a:p>
            <a:pPr algn="ctr"/>
            <a:r>
              <a:rPr lang="en-GB" sz="4000" b="1" dirty="0">
                <a:solidFill>
                  <a:schemeClr val="bg1"/>
                </a:solidFill>
                <a:latin typeface="Malgun Gothic" panose="020B0503020000020004" pitchFamily="34" charset="-127"/>
                <a:ea typeface="Malgun Gothic" panose="020B0503020000020004" pitchFamily="34" charset="-127"/>
              </a:rPr>
              <a:t>BODY LANGUAGE</a:t>
            </a:r>
            <a:br>
              <a:rPr lang="en-GB" sz="4000" b="1" dirty="0">
                <a:latin typeface="Malgun Gothic" panose="020B0503020000020004" pitchFamily="34" charset="-127"/>
                <a:ea typeface="Malgun Gothic" panose="020B0503020000020004" pitchFamily="34" charset="-127"/>
              </a:rPr>
            </a:br>
            <a:br>
              <a:rPr lang="en-GB" sz="4000" b="1" dirty="0">
                <a:latin typeface="Malgun Gothic" panose="020B0503020000020004" pitchFamily="34" charset="-127"/>
                <a:ea typeface="Malgun Gothic" panose="020B0503020000020004" pitchFamily="34" charset="-127"/>
              </a:rPr>
            </a:br>
            <a:endParaRPr lang="en-GB" sz="4000" b="1" dirty="0">
              <a:latin typeface="Malgun Gothic" panose="020B0503020000020004" pitchFamily="34" charset="-127"/>
              <a:ea typeface="Malgun Gothic" panose="020B0503020000020004" pitchFamily="34" charset="-127"/>
            </a:endParaRPr>
          </a:p>
        </p:txBody>
      </p:sp>
      <p:pic>
        <p:nvPicPr>
          <p:cNvPr id="4098" name="Picture 2" descr="4 young people holding up another young person in a lying down position">
            <a:extLst>
              <a:ext uri="{FF2B5EF4-FFF2-40B4-BE49-F238E27FC236}">
                <a16:creationId xmlns:a16="http://schemas.microsoft.com/office/drawing/2014/main" id="{345C42B3-F2EB-4FBC-AED8-23CA7FA542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0200" y="365686"/>
            <a:ext cx="5445892" cy="3063314"/>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sp>
        <p:nvSpPr>
          <p:cNvPr id="4" name="Speech Bubble: Rectangle with Corners Rounded 3">
            <a:extLst>
              <a:ext uri="{FF2B5EF4-FFF2-40B4-BE49-F238E27FC236}">
                <a16:creationId xmlns:a16="http://schemas.microsoft.com/office/drawing/2014/main" id="{07620618-D9F7-4CAA-B284-67E29C18400E}"/>
              </a:ext>
            </a:extLst>
          </p:cNvPr>
          <p:cNvSpPr/>
          <p:nvPr/>
        </p:nvSpPr>
        <p:spPr>
          <a:xfrm>
            <a:off x="1555285" y="3836343"/>
            <a:ext cx="3297057" cy="1409704"/>
          </a:xfrm>
          <a:prstGeom prst="wedgeRoundRectCallout">
            <a:avLst>
              <a:gd name="adj1" fmla="val 49562"/>
              <a:gd name="adj2" fmla="val 65240"/>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latin typeface="Malgun Gothic" panose="020B0503020000020004" pitchFamily="34" charset="-127"/>
                <a:ea typeface="Malgun Gothic" panose="020B0503020000020004" pitchFamily="34" charset="-127"/>
              </a:rPr>
              <a:t>Fill in the blanks above with these percentages: </a:t>
            </a:r>
          </a:p>
          <a:p>
            <a:pPr algn="ctr"/>
            <a:endParaRPr lang="en-GB" sz="2000" dirty="0"/>
          </a:p>
          <a:p>
            <a:pPr algn="ctr"/>
            <a:endParaRPr lang="en-GB" sz="2000" dirty="0"/>
          </a:p>
        </p:txBody>
      </p:sp>
      <p:sp>
        <p:nvSpPr>
          <p:cNvPr id="7" name="TextBox 6">
            <a:extLst>
              <a:ext uri="{FF2B5EF4-FFF2-40B4-BE49-F238E27FC236}">
                <a16:creationId xmlns:a16="http://schemas.microsoft.com/office/drawing/2014/main" id="{F15B7EC5-FA41-418F-9CE5-CF9F61DAA232}"/>
              </a:ext>
            </a:extLst>
          </p:cNvPr>
          <p:cNvSpPr txBox="1"/>
          <p:nvPr/>
        </p:nvSpPr>
        <p:spPr>
          <a:xfrm>
            <a:off x="1854069" y="4739141"/>
            <a:ext cx="971550" cy="492443"/>
          </a:xfrm>
          <a:prstGeom prst="rect">
            <a:avLst/>
          </a:prstGeom>
          <a:noFill/>
        </p:spPr>
        <p:txBody>
          <a:bodyPr wrap="square" rtlCol="0">
            <a:spAutoFit/>
          </a:bodyPr>
          <a:lstStyle/>
          <a:p>
            <a:r>
              <a:rPr lang="en-GB" sz="2600" dirty="0">
                <a:solidFill>
                  <a:schemeClr val="bg1"/>
                </a:solidFill>
                <a:latin typeface="Malgun Gothic" panose="020B0503020000020004" pitchFamily="34" charset="-127"/>
                <a:ea typeface="Malgun Gothic" panose="020B0503020000020004" pitchFamily="34" charset="-127"/>
              </a:rPr>
              <a:t>38%</a:t>
            </a:r>
          </a:p>
        </p:txBody>
      </p:sp>
      <p:sp>
        <p:nvSpPr>
          <p:cNvPr id="5" name="TextBox 4">
            <a:extLst>
              <a:ext uri="{FF2B5EF4-FFF2-40B4-BE49-F238E27FC236}">
                <a16:creationId xmlns:a16="http://schemas.microsoft.com/office/drawing/2014/main" id="{02E57138-CC9B-4CE6-8233-360421141109}"/>
              </a:ext>
            </a:extLst>
          </p:cNvPr>
          <p:cNvSpPr txBox="1"/>
          <p:nvPr/>
        </p:nvSpPr>
        <p:spPr>
          <a:xfrm>
            <a:off x="2786618" y="4732822"/>
            <a:ext cx="971550" cy="492443"/>
          </a:xfrm>
          <a:prstGeom prst="rect">
            <a:avLst/>
          </a:prstGeom>
          <a:noFill/>
        </p:spPr>
        <p:txBody>
          <a:bodyPr wrap="square" rtlCol="0">
            <a:spAutoFit/>
          </a:bodyPr>
          <a:lstStyle/>
          <a:p>
            <a:r>
              <a:rPr lang="en-GB" sz="2600" dirty="0">
                <a:latin typeface="+mj-lt"/>
              </a:rPr>
              <a:t> </a:t>
            </a:r>
            <a:r>
              <a:rPr lang="en-GB" sz="2600" dirty="0">
                <a:solidFill>
                  <a:schemeClr val="bg1"/>
                </a:solidFill>
                <a:latin typeface="+mj-lt"/>
                <a:ea typeface="Malgun Gothic" panose="020B0503020000020004" pitchFamily="34" charset="-127"/>
              </a:rPr>
              <a:t>55%</a:t>
            </a:r>
          </a:p>
        </p:txBody>
      </p:sp>
      <p:sp>
        <p:nvSpPr>
          <p:cNvPr id="8" name="TextBox 7">
            <a:extLst>
              <a:ext uri="{FF2B5EF4-FFF2-40B4-BE49-F238E27FC236}">
                <a16:creationId xmlns:a16="http://schemas.microsoft.com/office/drawing/2014/main" id="{55C2F5BA-1C7A-4EC1-BC67-523FACF303D1}"/>
              </a:ext>
            </a:extLst>
          </p:cNvPr>
          <p:cNvSpPr txBox="1"/>
          <p:nvPr/>
        </p:nvSpPr>
        <p:spPr>
          <a:xfrm>
            <a:off x="3945211" y="4764078"/>
            <a:ext cx="971550" cy="492443"/>
          </a:xfrm>
          <a:prstGeom prst="rect">
            <a:avLst/>
          </a:prstGeom>
          <a:noFill/>
        </p:spPr>
        <p:txBody>
          <a:bodyPr wrap="square" rtlCol="0">
            <a:spAutoFit/>
          </a:bodyPr>
          <a:lstStyle/>
          <a:p>
            <a:r>
              <a:rPr lang="en-GB" sz="2600" dirty="0">
                <a:solidFill>
                  <a:schemeClr val="bg1"/>
                </a:solidFill>
                <a:latin typeface="Malgun Gothic" panose="020B0503020000020004" pitchFamily="34" charset="-127"/>
                <a:ea typeface="Malgun Gothic" panose="020B0503020000020004" pitchFamily="34" charset="-127"/>
              </a:rPr>
              <a:t>7%</a:t>
            </a:r>
          </a:p>
        </p:txBody>
      </p:sp>
      <p:sp>
        <p:nvSpPr>
          <p:cNvPr id="3" name="Content Placeholder 2"/>
          <p:cNvSpPr>
            <a:spLocks noGrp="1"/>
          </p:cNvSpPr>
          <p:nvPr>
            <p:ph sz="half" idx="1"/>
          </p:nvPr>
        </p:nvSpPr>
        <p:spPr>
          <a:xfrm>
            <a:off x="6162983" y="1234440"/>
            <a:ext cx="6029017" cy="4869012"/>
          </a:xfrm>
        </p:spPr>
        <p:txBody>
          <a:bodyPr>
            <a:normAutofit/>
          </a:bodyPr>
          <a:lstStyle/>
          <a:p>
            <a:pPr marL="0" indent="0" algn="ctr">
              <a:lnSpc>
                <a:spcPct val="120000"/>
              </a:lnSpc>
              <a:buNone/>
            </a:pPr>
            <a:r>
              <a:rPr lang="en-GB" dirty="0">
                <a:solidFill>
                  <a:schemeClr val="bg1"/>
                </a:solidFill>
                <a:latin typeface="Malgun Gothic" panose="020B0503020000020004" pitchFamily="34" charset="-127"/>
                <a:ea typeface="Malgun Gothic" panose="020B0503020000020004" pitchFamily="34" charset="-127"/>
                <a:cs typeface="Arial" panose="020B0604020202020204" pitchFamily="34" charset="0"/>
              </a:rPr>
              <a:t>Body language is the quiet, secret and most powerful language of all.</a:t>
            </a:r>
          </a:p>
          <a:p>
            <a:pPr marL="0" indent="0" algn="ctr">
              <a:lnSpc>
                <a:spcPct val="120000"/>
              </a:lnSpc>
              <a:spcBef>
                <a:spcPts val="2400"/>
              </a:spcBef>
              <a:buNone/>
            </a:pPr>
            <a:r>
              <a:rPr lang="en-GB" dirty="0">
                <a:solidFill>
                  <a:schemeClr val="bg1"/>
                </a:solidFill>
                <a:latin typeface="Malgun Gothic" panose="020B0503020000020004" pitchFamily="34" charset="-127"/>
                <a:ea typeface="Malgun Gothic" panose="020B0503020000020004" pitchFamily="34" charset="-127"/>
                <a:cs typeface="Arial" panose="020B0604020202020204" pitchFamily="34" charset="0"/>
              </a:rPr>
              <a:t>According to experts, our non-verbal language communicates about ______ of what we really mean the tone of our voice ______, while words themselves a only ____. </a:t>
            </a:r>
          </a:p>
          <a:p>
            <a:pPr marL="0" indent="0" algn="ctr">
              <a:buNone/>
            </a:pPr>
            <a:endParaRPr lang="en-GB" sz="1400" dirty="0"/>
          </a:p>
        </p:txBody>
      </p:sp>
    </p:spTree>
    <p:extLst>
      <p:ext uri="{BB962C8B-B14F-4D97-AF65-F5344CB8AC3E}">
        <p14:creationId xmlns:p14="http://schemas.microsoft.com/office/powerpoint/2010/main" val="960766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6.25E-7 4.07407E-6 L 0.40833 -0.16806 " pathEditMode="relative" rAng="0" ptsTypes="AA">
                                      <p:cBhvr>
                                        <p:cTn id="6" dur="2000" fill="hold"/>
                                        <p:tgtEl>
                                          <p:spTgt spid="5"/>
                                        </p:tgtEl>
                                        <p:attrNameLst>
                                          <p:attrName>ppt_x</p:attrName>
                                          <p:attrName>ppt_y</p:attrName>
                                        </p:attrNameLst>
                                      </p:cBhvr>
                                      <p:rCtr x="20417" y="-8403"/>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0.00339 -0.00301 L 0.74726 -0.10023 " pathEditMode="relative" rAng="0" ptsTypes="AA">
                                      <p:cBhvr>
                                        <p:cTn id="10" dur="2000" fill="hold"/>
                                        <p:tgtEl>
                                          <p:spTgt spid="7"/>
                                        </p:tgtEl>
                                        <p:attrNameLst>
                                          <p:attrName>ppt_x</p:attrName>
                                          <p:attrName>ppt_y</p:attrName>
                                        </p:attrNameLst>
                                      </p:cBhvr>
                                      <p:rCtr x="37526" y="-4861"/>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0" nodeType="clickEffect">
                                  <p:stCondLst>
                                    <p:cond delay="0"/>
                                  </p:stCondLst>
                                  <p:childTnLst>
                                    <p:animMotion origin="layout" path="M -1.45833E-6 4.44444E-6 L 0.6082 -0.01227 " pathEditMode="relative" rAng="0" ptsTypes="AA">
                                      <p:cBhvr>
                                        <p:cTn id="14" dur="2000" fill="hold"/>
                                        <p:tgtEl>
                                          <p:spTgt spid="8"/>
                                        </p:tgtEl>
                                        <p:attrNameLst>
                                          <p:attrName>ppt_x</p:attrName>
                                          <p:attrName>ppt_y</p:attrName>
                                        </p:attrNameLst>
                                      </p:cBhvr>
                                      <p:rCtr x="30404" y="-62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1599" y="-1984577"/>
            <a:ext cx="10515600" cy="1325563"/>
          </a:xfrm>
        </p:spPr>
        <p:txBody>
          <a:bodyPr>
            <a:normAutofit fontScale="90000"/>
          </a:bodyPr>
          <a:lstStyle/>
          <a:p>
            <a:br>
              <a:rPr lang="en-GB" b="1" u="sng" dirty="0"/>
            </a:br>
            <a:r>
              <a:rPr lang="en-GB" b="1" u="sng" dirty="0"/>
              <a:t>What do you think? </a:t>
            </a:r>
          </a:p>
        </p:txBody>
      </p:sp>
      <p:sp>
        <p:nvSpPr>
          <p:cNvPr id="3" name="Content Placeholder 2"/>
          <p:cNvSpPr>
            <a:spLocks noGrp="1"/>
          </p:cNvSpPr>
          <p:nvPr>
            <p:ph idx="1"/>
          </p:nvPr>
        </p:nvSpPr>
        <p:spPr>
          <a:xfrm>
            <a:off x="2500486" y="211545"/>
            <a:ext cx="7520941" cy="4320480"/>
          </a:xfrm>
        </p:spPr>
        <p:txBody>
          <a:bodyPr>
            <a:normAutofit/>
          </a:bodyPr>
          <a:lstStyle/>
          <a:p>
            <a:pPr marL="0" indent="0" algn="ctr">
              <a:buNone/>
            </a:pPr>
            <a:r>
              <a:rPr lang="en-GB" b="1" dirty="0">
                <a:latin typeface="Malgun Gothic" panose="020B0503020000020004" pitchFamily="34" charset="-127"/>
                <a:ea typeface="Malgun Gothic" panose="020B0503020000020004" pitchFamily="34" charset="-127"/>
                <a:cs typeface="Arial" panose="020B0604020202020204" pitchFamily="34" charset="0"/>
              </a:rPr>
              <a:t>LOOK AT THESE IMAGES AND EXPLAIN WHAT IS HAPPENING.</a:t>
            </a:r>
          </a:p>
        </p:txBody>
      </p:sp>
      <p:grpSp>
        <p:nvGrpSpPr>
          <p:cNvPr id="27" name="Group 26" descr="Image 1: two woman sitting on the sofa with cups of tea, smiling and chatting ">
            <a:extLst>
              <a:ext uri="{FF2B5EF4-FFF2-40B4-BE49-F238E27FC236}">
                <a16:creationId xmlns:a16="http://schemas.microsoft.com/office/drawing/2014/main" id="{DFC702DA-F7F7-4CC4-8F7C-B85D98E6C1BA}"/>
              </a:ext>
            </a:extLst>
          </p:cNvPr>
          <p:cNvGrpSpPr/>
          <p:nvPr/>
        </p:nvGrpSpPr>
        <p:grpSpPr>
          <a:xfrm>
            <a:off x="643057" y="879263"/>
            <a:ext cx="2589424" cy="1862195"/>
            <a:chOff x="306294" y="995815"/>
            <a:chExt cx="2589424" cy="1862195"/>
          </a:xfrm>
        </p:grpSpPr>
        <p:pic>
          <p:nvPicPr>
            <p:cNvPr id="4" name="Picture 2" descr="Image result for conversation happy">
              <a:extLst>
                <a:ext uri="{FF2B5EF4-FFF2-40B4-BE49-F238E27FC236}">
                  <a16:creationId xmlns:a16="http://schemas.microsoft.com/office/drawing/2014/main" id="{FD77DB93-946C-4356-9230-877ABF1EA80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666" r="5517" b="17560"/>
            <a:stretch/>
          </p:blipFill>
          <p:spPr bwMode="auto">
            <a:xfrm>
              <a:off x="306294" y="995815"/>
              <a:ext cx="2589424" cy="1731541"/>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D31D502F-04A1-4CBC-A533-1808A6741765}"/>
                </a:ext>
              </a:extLst>
            </p:cNvPr>
            <p:cNvSpPr/>
            <p:nvPr/>
          </p:nvSpPr>
          <p:spPr>
            <a:xfrm flipH="1">
              <a:off x="407897" y="1934680"/>
              <a:ext cx="62815"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9525">
                    <a:solidFill>
                      <a:prstClr val="white"/>
                    </a:solidFill>
                    <a:prstDash val="solid"/>
                  </a:ln>
                  <a:solidFill>
                    <a:prstClr val="black"/>
                  </a:solidFill>
                  <a:effectLst>
                    <a:outerShdw blurRad="12700" dist="38100" dir="2700000" algn="tl" rotWithShape="0">
                      <a:prstClr val="white">
                        <a:lumMod val="50000"/>
                      </a:prstClr>
                    </a:outerShdw>
                  </a:effectLst>
                  <a:uLnTx/>
                  <a:uFillTx/>
                  <a:latin typeface="Calibri" panose="020F0502020204030204"/>
                  <a:ea typeface="+mn-ea"/>
                  <a:cs typeface="+mn-cs"/>
                </a:rPr>
                <a:t>1</a:t>
              </a:r>
            </a:p>
          </p:txBody>
        </p:sp>
      </p:grpSp>
      <p:grpSp>
        <p:nvGrpSpPr>
          <p:cNvPr id="37" name="Group 36" descr="image 11:  a young girl smiling ">
            <a:extLst>
              <a:ext uri="{FF2B5EF4-FFF2-40B4-BE49-F238E27FC236}">
                <a16:creationId xmlns:a16="http://schemas.microsoft.com/office/drawing/2014/main" id="{2375ACF3-4A25-41A8-B006-16A3130F9252}"/>
              </a:ext>
            </a:extLst>
          </p:cNvPr>
          <p:cNvGrpSpPr/>
          <p:nvPr/>
        </p:nvGrpSpPr>
        <p:grpSpPr>
          <a:xfrm>
            <a:off x="312272" y="3038424"/>
            <a:ext cx="1067603" cy="1351961"/>
            <a:chOff x="663575" y="2785846"/>
            <a:chExt cx="1067603" cy="1351961"/>
          </a:xfrm>
        </p:grpSpPr>
        <p:pic>
          <p:nvPicPr>
            <p:cNvPr id="12" name="Picture 16" descr="Image result for proud teenager">
              <a:extLst>
                <a:ext uri="{FF2B5EF4-FFF2-40B4-BE49-F238E27FC236}">
                  <a16:creationId xmlns:a16="http://schemas.microsoft.com/office/drawing/2014/main" id="{4C85A7CE-9060-4DAD-BBD5-2B5750E5313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6221"/>
            <a:stretch/>
          </p:blipFill>
          <p:spPr bwMode="auto">
            <a:xfrm>
              <a:off x="663575" y="2785846"/>
              <a:ext cx="884420" cy="1258976"/>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25">
              <a:extLst>
                <a:ext uri="{FF2B5EF4-FFF2-40B4-BE49-F238E27FC236}">
                  <a16:creationId xmlns:a16="http://schemas.microsoft.com/office/drawing/2014/main" id="{B0256791-627E-408A-9752-06F02E08E073}"/>
                </a:ext>
              </a:extLst>
            </p:cNvPr>
            <p:cNvSpPr/>
            <p:nvPr/>
          </p:nvSpPr>
          <p:spPr>
            <a:xfrm flipH="1">
              <a:off x="846758" y="3491476"/>
              <a:ext cx="884420" cy="646331"/>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9525">
                    <a:solidFill>
                      <a:prstClr val="white"/>
                    </a:solidFill>
                    <a:prstDash val="solid"/>
                  </a:ln>
                  <a:solidFill>
                    <a:prstClr val="black"/>
                  </a:solidFill>
                  <a:effectLst>
                    <a:outerShdw blurRad="12700" dist="38100" dir="2700000" algn="tl" rotWithShape="0">
                      <a:prstClr val="white">
                        <a:lumMod val="50000"/>
                      </a:prstClr>
                    </a:outerShdw>
                  </a:effectLst>
                  <a:uLnTx/>
                  <a:uFillTx/>
                  <a:latin typeface="Calibri" panose="020F0502020204030204"/>
                  <a:ea typeface="+mn-ea"/>
                  <a:cs typeface="+mn-cs"/>
                </a:rPr>
                <a:t>11</a:t>
              </a:r>
            </a:p>
          </p:txBody>
        </p:sp>
      </p:grpSp>
      <p:grpSp>
        <p:nvGrpSpPr>
          <p:cNvPr id="33" name="Group 32" descr="Image 5: a woman with her hands clasped in front of her chest looking anxious ">
            <a:extLst>
              <a:ext uri="{FF2B5EF4-FFF2-40B4-BE49-F238E27FC236}">
                <a16:creationId xmlns:a16="http://schemas.microsoft.com/office/drawing/2014/main" id="{2C167811-7D6A-41CB-A5F2-EA98A8F0ADAF}"/>
              </a:ext>
            </a:extLst>
          </p:cNvPr>
          <p:cNvGrpSpPr/>
          <p:nvPr/>
        </p:nvGrpSpPr>
        <p:grpSpPr>
          <a:xfrm>
            <a:off x="1446545" y="4137235"/>
            <a:ext cx="1665542" cy="2378079"/>
            <a:chOff x="125884" y="3979642"/>
            <a:chExt cx="1665542" cy="2769911"/>
          </a:xfrm>
        </p:grpSpPr>
        <p:pic>
          <p:nvPicPr>
            <p:cNvPr id="7" name="Picture 10" descr="Image result for sorry body language">
              <a:hlinkClick r:id="rId5"/>
              <a:extLst>
                <a:ext uri="{FF2B5EF4-FFF2-40B4-BE49-F238E27FC236}">
                  <a16:creationId xmlns:a16="http://schemas.microsoft.com/office/drawing/2014/main" id="{C9B7BEF2-F57D-484F-97B3-51B4C1F9C3F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8813" t="10198" r="9748"/>
            <a:stretch/>
          </p:blipFill>
          <p:spPr bwMode="auto">
            <a:xfrm>
              <a:off x="125884" y="4130644"/>
              <a:ext cx="1665542" cy="2618909"/>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E2AB554D-A137-4BB5-AD18-995A1A5A25D5}"/>
                </a:ext>
              </a:extLst>
            </p:cNvPr>
            <p:cNvSpPr/>
            <p:nvPr/>
          </p:nvSpPr>
          <p:spPr>
            <a:xfrm flipH="1">
              <a:off x="204689" y="3979642"/>
              <a:ext cx="203210"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9525">
                    <a:solidFill>
                      <a:prstClr val="white"/>
                    </a:solidFill>
                    <a:prstDash val="solid"/>
                  </a:ln>
                  <a:solidFill>
                    <a:prstClr val="black"/>
                  </a:solidFill>
                  <a:effectLst>
                    <a:outerShdw blurRad="12700" dist="38100" dir="2700000" algn="tl" rotWithShape="0">
                      <a:prstClr val="white">
                        <a:lumMod val="50000"/>
                      </a:prstClr>
                    </a:outerShdw>
                  </a:effectLst>
                  <a:uLnTx/>
                  <a:uFillTx/>
                  <a:latin typeface="Calibri" panose="020F0502020204030204"/>
                  <a:ea typeface="+mn-ea"/>
                  <a:cs typeface="+mn-cs"/>
                </a:rPr>
                <a:t>5</a:t>
              </a:r>
            </a:p>
          </p:txBody>
        </p:sp>
      </p:grpSp>
      <p:grpSp>
        <p:nvGrpSpPr>
          <p:cNvPr id="38" name="Group 37" descr="image 7: a man holding his hands on either side of his head with his face screwed up ">
            <a:extLst>
              <a:ext uri="{FF2B5EF4-FFF2-40B4-BE49-F238E27FC236}">
                <a16:creationId xmlns:a16="http://schemas.microsoft.com/office/drawing/2014/main" id="{4D0B320D-9970-45BD-BB51-C5F753D3BE2E}"/>
              </a:ext>
            </a:extLst>
          </p:cNvPr>
          <p:cNvGrpSpPr/>
          <p:nvPr/>
        </p:nvGrpSpPr>
        <p:grpSpPr>
          <a:xfrm>
            <a:off x="4448907" y="1194062"/>
            <a:ext cx="1871856" cy="1188008"/>
            <a:chOff x="3014971" y="1514052"/>
            <a:chExt cx="1871856" cy="1188008"/>
          </a:xfrm>
        </p:grpSpPr>
        <p:pic>
          <p:nvPicPr>
            <p:cNvPr id="8" name="Picture 12" descr="Image result for irritated">
              <a:extLst>
                <a:ext uri="{FF2B5EF4-FFF2-40B4-BE49-F238E27FC236}">
                  <a16:creationId xmlns:a16="http://schemas.microsoft.com/office/drawing/2014/main" id="{28D0F461-738A-46C7-9C5E-DDD4F95166C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14971" y="1514052"/>
              <a:ext cx="1871856" cy="1123113"/>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89C74B60-8452-49A4-A3B4-CCFC38F52B8B}"/>
                </a:ext>
              </a:extLst>
            </p:cNvPr>
            <p:cNvSpPr/>
            <p:nvPr/>
          </p:nvSpPr>
          <p:spPr>
            <a:xfrm flipH="1">
              <a:off x="4614825" y="2117285"/>
              <a:ext cx="203210" cy="584775"/>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9525">
                    <a:solidFill>
                      <a:prstClr val="white"/>
                    </a:solidFill>
                    <a:prstDash val="solid"/>
                  </a:ln>
                  <a:solidFill>
                    <a:prstClr val="black"/>
                  </a:solidFill>
                  <a:effectLst>
                    <a:outerShdw blurRad="12700" dist="38100" dir="2700000" algn="tl" rotWithShape="0">
                      <a:prstClr val="white">
                        <a:lumMod val="50000"/>
                      </a:prstClr>
                    </a:outerShdw>
                  </a:effectLst>
                  <a:uLnTx/>
                  <a:uFillTx/>
                  <a:latin typeface="Calibri" panose="020F0502020204030204"/>
                  <a:ea typeface="+mn-ea"/>
                  <a:cs typeface="+mn-cs"/>
                </a:rPr>
                <a:t>7</a:t>
              </a:r>
            </a:p>
          </p:txBody>
        </p:sp>
      </p:grpSp>
      <p:grpSp>
        <p:nvGrpSpPr>
          <p:cNvPr id="30" name="Group 29" descr="Image 10:  child looking upset with his arms crossed being told off by a teacher ">
            <a:extLst>
              <a:ext uri="{FF2B5EF4-FFF2-40B4-BE49-F238E27FC236}">
                <a16:creationId xmlns:a16="http://schemas.microsoft.com/office/drawing/2014/main" id="{F389E381-0797-411E-952E-0C66BDE21892}"/>
              </a:ext>
            </a:extLst>
          </p:cNvPr>
          <p:cNvGrpSpPr/>
          <p:nvPr/>
        </p:nvGrpSpPr>
        <p:grpSpPr>
          <a:xfrm>
            <a:off x="3359060" y="2442228"/>
            <a:ext cx="4132296" cy="2186297"/>
            <a:chOff x="2094996" y="2802922"/>
            <a:chExt cx="4132296" cy="2186297"/>
          </a:xfrm>
        </p:grpSpPr>
        <p:pic>
          <p:nvPicPr>
            <p:cNvPr id="6" name="Picture 8" descr="Image result for body language teacher shouting">
              <a:hlinkClick r:id="rId8"/>
              <a:extLst>
                <a:ext uri="{FF2B5EF4-FFF2-40B4-BE49-F238E27FC236}">
                  <a16:creationId xmlns:a16="http://schemas.microsoft.com/office/drawing/2014/main" id="{A460D53B-AFCE-4243-8152-E80AC30399D4}"/>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b="7322"/>
            <a:stretch/>
          </p:blipFill>
          <p:spPr bwMode="auto">
            <a:xfrm>
              <a:off x="2094996" y="2914610"/>
              <a:ext cx="4027290" cy="2074609"/>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a:extLst>
                <a:ext uri="{FF2B5EF4-FFF2-40B4-BE49-F238E27FC236}">
                  <a16:creationId xmlns:a16="http://schemas.microsoft.com/office/drawing/2014/main" id="{0A438D91-F45E-42CA-AB99-ACBC258DB957}"/>
                </a:ext>
              </a:extLst>
            </p:cNvPr>
            <p:cNvSpPr/>
            <p:nvPr/>
          </p:nvSpPr>
          <p:spPr>
            <a:xfrm flipH="1">
              <a:off x="5173421" y="2802922"/>
              <a:ext cx="1053871"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9525">
                    <a:solidFill>
                      <a:prstClr val="white"/>
                    </a:solidFill>
                    <a:prstDash val="solid"/>
                  </a:ln>
                  <a:solidFill>
                    <a:prstClr val="black"/>
                  </a:solidFill>
                  <a:effectLst>
                    <a:outerShdw blurRad="12700" dist="38100" dir="2700000" algn="tl" rotWithShape="0">
                      <a:prstClr val="white">
                        <a:lumMod val="50000"/>
                      </a:prstClr>
                    </a:outerShdw>
                  </a:effectLst>
                  <a:uLnTx/>
                  <a:uFillTx/>
                  <a:latin typeface="Calibri" panose="020F0502020204030204"/>
                  <a:ea typeface="+mn-ea"/>
                  <a:cs typeface="+mn-cs"/>
                </a:rPr>
                <a:t>10</a:t>
              </a:r>
            </a:p>
          </p:txBody>
        </p:sp>
      </p:grpSp>
      <p:grpSp>
        <p:nvGrpSpPr>
          <p:cNvPr id="36" name="Group 35" descr="Image 9: A young girl looking sad, sitting on the floor with her knees to her chest">
            <a:extLst>
              <a:ext uri="{FF2B5EF4-FFF2-40B4-BE49-F238E27FC236}">
                <a16:creationId xmlns:a16="http://schemas.microsoft.com/office/drawing/2014/main" id="{AAF6587F-5B64-4035-AC00-4613FB779109}"/>
              </a:ext>
            </a:extLst>
          </p:cNvPr>
          <p:cNvGrpSpPr/>
          <p:nvPr/>
        </p:nvGrpSpPr>
        <p:grpSpPr>
          <a:xfrm>
            <a:off x="5915792" y="4864610"/>
            <a:ext cx="2913711" cy="1871856"/>
            <a:chOff x="4391791" y="4864610"/>
            <a:chExt cx="2913711" cy="1871856"/>
          </a:xfrm>
        </p:grpSpPr>
        <p:pic>
          <p:nvPicPr>
            <p:cNvPr id="13" name="Picture 18" descr="Image result for hurt teenager">
              <a:hlinkClick r:id="rId10"/>
              <a:extLst>
                <a:ext uri="{FF2B5EF4-FFF2-40B4-BE49-F238E27FC236}">
                  <a16:creationId xmlns:a16="http://schemas.microsoft.com/office/drawing/2014/main" id="{D9F20D4D-7ADD-443E-89AF-505A8A4B63F7}"/>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r="11598" b="13662"/>
            <a:stretch/>
          </p:blipFill>
          <p:spPr bwMode="auto">
            <a:xfrm>
              <a:off x="4391791" y="5044081"/>
              <a:ext cx="2913711" cy="1692385"/>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23">
              <a:extLst>
                <a:ext uri="{FF2B5EF4-FFF2-40B4-BE49-F238E27FC236}">
                  <a16:creationId xmlns:a16="http://schemas.microsoft.com/office/drawing/2014/main" id="{F78C897D-D2FC-409E-AD9B-6BB905CD6292}"/>
                </a:ext>
              </a:extLst>
            </p:cNvPr>
            <p:cNvSpPr/>
            <p:nvPr/>
          </p:nvSpPr>
          <p:spPr>
            <a:xfrm flipH="1">
              <a:off x="4425398" y="4864610"/>
              <a:ext cx="447355"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9525">
                    <a:solidFill>
                      <a:prstClr val="white"/>
                    </a:solidFill>
                    <a:prstDash val="solid"/>
                  </a:ln>
                  <a:solidFill>
                    <a:prstClr val="black"/>
                  </a:solidFill>
                  <a:effectLst>
                    <a:outerShdw blurRad="12700" dist="38100" dir="2700000" algn="tl" rotWithShape="0">
                      <a:prstClr val="white">
                        <a:lumMod val="50000"/>
                      </a:prstClr>
                    </a:outerShdw>
                  </a:effectLst>
                  <a:uLnTx/>
                  <a:uFillTx/>
                  <a:latin typeface="Calibri" panose="020F0502020204030204"/>
                  <a:ea typeface="+mn-ea"/>
                  <a:cs typeface="+mn-cs"/>
                </a:rPr>
                <a:t>9</a:t>
              </a:r>
            </a:p>
          </p:txBody>
        </p:sp>
      </p:grpSp>
      <p:grpSp>
        <p:nvGrpSpPr>
          <p:cNvPr id="32" name="Group 31" descr="image 4: a child and woman sitting on a sofa smiling at each other, the woman has her hands on the childs shoulders ">
            <a:extLst>
              <a:ext uri="{FF2B5EF4-FFF2-40B4-BE49-F238E27FC236}">
                <a16:creationId xmlns:a16="http://schemas.microsoft.com/office/drawing/2014/main" id="{A168498F-FE99-4CFD-83E0-02864477DF66}"/>
              </a:ext>
            </a:extLst>
          </p:cNvPr>
          <p:cNvGrpSpPr/>
          <p:nvPr/>
        </p:nvGrpSpPr>
        <p:grpSpPr>
          <a:xfrm>
            <a:off x="7555408" y="1195211"/>
            <a:ext cx="2071851" cy="1525579"/>
            <a:chOff x="4990239" y="1314103"/>
            <a:chExt cx="2071851" cy="1525579"/>
          </a:xfrm>
        </p:grpSpPr>
        <p:pic>
          <p:nvPicPr>
            <p:cNvPr id="5" name="Picture 4">
              <a:extLst>
                <a:ext uri="{FF2B5EF4-FFF2-40B4-BE49-F238E27FC236}">
                  <a16:creationId xmlns:a16="http://schemas.microsoft.com/office/drawing/2014/main" id="{55DD28BF-D1F9-4DD3-8FA8-96E7AB9DF6F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990239" y="1460959"/>
              <a:ext cx="2071851" cy="1378723"/>
            </a:xfrm>
            <a:prstGeom prst="rect">
              <a:avLst/>
            </a:prstGeom>
          </p:spPr>
        </p:pic>
        <p:sp>
          <p:nvSpPr>
            <p:cNvPr id="18" name="Rectangle 17">
              <a:extLst>
                <a:ext uri="{FF2B5EF4-FFF2-40B4-BE49-F238E27FC236}">
                  <a16:creationId xmlns:a16="http://schemas.microsoft.com/office/drawing/2014/main" id="{2AFD6B48-4974-454D-9CCF-09CF4DF351E7}"/>
                </a:ext>
              </a:extLst>
            </p:cNvPr>
            <p:cNvSpPr/>
            <p:nvPr/>
          </p:nvSpPr>
          <p:spPr>
            <a:xfrm flipH="1">
              <a:off x="5057282" y="1314103"/>
              <a:ext cx="203210" cy="70788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prstClr val="black"/>
                  </a:solidFill>
                  <a:effectLst>
                    <a:outerShdw blurRad="12700" dist="38100" dir="2700000" algn="tl" rotWithShape="0">
                      <a:prstClr val="white">
                        <a:lumMod val="50000"/>
                      </a:prstClr>
                    </a:outerShdw>
                  </a:effectLst>
                  <a:uLnTx/>
                  <a:uFillTx/>
                  <a:latin typeface="Calibri" panose="020F0502020204030204"/>
                  <a:ea typeface="+mn-ea"/>
                  <a:cs typeface="+mn-cs"/>
                </a:rPr>
                <a:t>4</a:t>
              </a:r>
            </a:p>
          </p:txBody>
        </p:sp>
      </p:grpSp>
      <p:grpSp>
        <p:nvGrpSpPr>
          <p:cNvPr id="31" name="Group 30" descr="image 3: a man leaning against a wall looking down at the ground ">
            <a:extLst>
              <a:ext uri="{FF2B5EF4-FFF2-40B4-BE49-F238E27FC236}">
                <a16:creationId xmlns:a16="http://schemas.microsoft.com/office/drawing/2014/main" id="{41C66D45-AB2C-48AB-AEC8-011C0DF3D9AA}"/>
              </a:ext>
            </a:extLst>
          </p:cNvPr>
          <p:cNvGrpSpPr/>
          <p:nvPr/>
        </p:nvGrpSpPr>
        <p:grpSpPr>
          <a:xfrm>
            <a:off x="7952513" y="3342261"/>
            <a:ext cx="2171512" cy="1576767"/>
            <a:chOff x="6428513" y="3343077"/>
            <a:chExt cx="2171512" cy="1576767"/>
          </a:xfrm>
        </p:grpSpPr>
        <p:pic>
          <p:nvPicPr>
            <p:cNvPr id="9" name="Picture 8">
              <a:extLst>
                <a:ext uri="{FF2B5EF4-FFF2-40B4-BE49-F238E27FC236}">
                  <a16:creationId xmlns:a16="http://schemas.microsoft.com/office/drawing/2014/main" id="{69A53EEE-7F59-4382-91DC-962C6D22310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428513" y="3474801"/>
              <a:ext cx="2171512" cy="1445043"/>
            </a:xfrm>
            <a:prstGeom prst="rect">
              <a:avLst/>
            </a:prstGeom>
          </p:spPr>
        </p:pic>
        <p:sp>
          <p:nvSpPr>
            <p:cNvPr id="17" name="Rectangle 16">
              <a:extLst>
                <a:ext uri="{FF2B5EF4-FFF2-40B4-BE49-F238E27FC236}">
                  <a16:creationId xmlns:a16="http://schemas.microsoft.com/office/drawing/2014/main" id="{A6A4783D-08EA-41B8-A518-67910BDB4F6B}"/>
                </a:ext>
              </a:extLst>
            </p:cNvPr>
            <p:cNvSpPr/>
            <p:nvPr/>
          </p:nvSpPr>
          <p:spPr>
            <a:xfrm flipH="1">
              <a:off x="6589573" y="3343077"/>
              <a:ext cx="203210"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9525">
                    <a:solidFill>
                      <a:prstClr val="white"/>
                    </a:solidFill>
                    <a:prstDash val="solid"/>
                  </a:ln>
                  <a:solidFill>
                    <a:prstClr val="black"/>
                  </a:solidFill>
                  <a:effectLst>
                    <a:outerShdw blurRad="12700" dist="38100" dir="2700000" algn="tl" rotWithShape="0">
                      <a:prstClr val="white">
                        <a:lumMod val="50000"/>
                      </a:prstClr>
                    </a:outerShdw>
                  </a:effectLst>
                  <a:uLnTx/>
                  <a:uFillTx/>
                  <a:latin typeface="Calibri" panose="020F0502020204030204"/>
                  <a:ea typeface="+mn-ea"/>
                  <a:cs typeface="+mn-cs"/>
                </a:rPr>
                <a:t>3</a:t>
              </a:r>
            </a:p>
          </p:txBody>
        </p:sp>
      </p:grpSp>
      <p:grpSp>
        <p:nvGrpSpPr>
          <p:cNvPr id="29" name="Group 28" descr="image 2: a man standing up leaning his hands on a desk, looking serious ">
            <a:extLst>
              <a:ext uri="{FF2B5EF4-FFF2-40B4-BE49-F238E27FC236}">
                <a16:creationId xmlns:a16="http://schemas.microsoft.com/office/drawing/2014/main" id="{CDAD40F1-1DFE-4915-9DB7-04E9053FBBC6}"/>
              </a:ext>
            </a:extLst>
          </p:cNvPr>
          <p:cNvGrpSpPr/>
          <p:nvPr/>
        </p:nvGrpSpPr>
        <p:grpSpPr>
          <a:xfrm>
            <a:off x="3598395" y="5072152"/>
            <a:ext cx="1807974" cy="1764201"/>
            <a:chOff x="2329311" y="5037161"/>
            <a:chExt cx="1807974" cy="1764201"/>
          </a:xfrm>
        </p:grpSpPr>
        <p:pic>
          <p:nvPicPr>
            <p:cNvPr id="14" name="Picture 20" descr="Image result for body language photos">
              <a:extLst>
                <a:ext uri="{FF2B5EF4-FFF2-40B4-BE49-F238E27FC236}">
                  <a16:creationId xmlns:a16="http://schemas.microsoft.com/office/drawing/2014/main" id="{3AF11601-3087-45FB-ADE7-27450F5A6CBB}"/>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329311" y="5037161"/>
              <a:ext cx="1807974" cy="1706226"/>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59EE2533-D1D7-4477-AE8B-0B1EC987EF4A}"/>
                </a:ext>
              </a:extLst>
            </p:cNvPr>
            <p:cNvSpPr/>
            <p:nvPr/>
          </p:nvSpPr>
          <p:spPr>
            <a:xfrm flipH="1">
              <a:off x="3819572" y="6216587"/>
              <a:ext cx="203210" cy="584775"/>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9525">
                    <a:solidFill>
                      <a:prstClr val="white"/>
                    </a:solidFill>
                    <a:prstDash val="solid"/>
                  </a:ln>
                  <a:solidFill>
                    <a:prstClr val="black"/>
                  </a:solidFill>
                  <a:effectLst>
                    <a:outerShdw blurRad="12700" dist="38100" dir="2700000" algn="tl" rotWithShape="0">
                      <a:prstClr val="white">
                        <a:lumMod val="50000"/>
                      </a:prstClr>
                    </a:outerShdw>
                  </a:effectLst>
                  <a:uLnTx/>
                  <a:uFillTx/>
                  <a:latin typeface="Calibri" panose="020F0502020204030204"/>
                  <a:ea typeface="+mn-ea"/>
                  <a:cs typeface="+mn-cs"/>
                </a:rPr>
                <a:t>2</a:t>
              </a:r>
            </a:p>
          </p:txBody>
        </p:sp>
      </p:grpSp>
      <p:grpSp>
        <p:nvGrpSpPr>
          <p:cNvPr id="34" name="Group 33" descr="image 8: a man sitting on a sofa leaning his chin on his hands looking as if he is lost in thought ">
            <a:extLst>
              <a:ext uri="{FF2B5EF4-FFF2-40B4-BE49-F238E27FC236}">
                <a16:creationId xmlns:a16="http://schemas.microsoft.com/office/drawing/2014/main" id="{27E43B45-F90D-477F-9933-C4FEB2406A7B}"/>
              </a:ext>
            </a:extLst>
          </p:cNvPr>
          <p:cNvGrpSpPr/>
          <p:nvPr/>
        </p:nvGrpSpPr>
        <p:grpSpPr>
          <a:xfrm>
            <a:off x="10024801" y="746006"/>
            <a:ext cx="1807974" cy="2295796"/>
            <a:chOff x="7195224" y="1064961"/>
            <a:chExt cx="1807974" cy="2295796"/>
          </a:xfrm>
        </p:grpSpPr>
        <p:pic>
          <p:nvPicPr>
            <p:cNvPr id="10" name="Picture 14" descr="Image result for worried person">
              <a:extLst>
                <a:ext uri="{FF2B5EF4-FFF2-40B4-BE49-F238E27FC236}">
                  <a16:creationId xmlns:a16="http://schemas.microsoft.com/office/drawing/2014/main" id="{9D7F195C-0415-4372-8228-93CBFAFB5BCF}"/>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29991"/>
            <a:stretch/>
          </p:blipFill>
          <p:spPr bwMode="auto">
            <a:xfrm>
              <a:off x="7195224" y="1179005"/>
              <a:ext cx="1807974" cy="2181752"/>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a:extLst>
                <a:ext uri="{FF2B5EF4-FFF2-40B4-BE49-F238E27FC236}">
                  <a16:creationId xmlns:a16="http://schemas.microsoft.com/office/drawing/2014/main" id="{FEE0F926-8ABA-4EC0-B187-8C69FC239D57}"/>
                </a:ext>
              </a:extLst>
            </p:cNvPr>
            <p:cNvSpPr/>
            <p:nvPr/>
          </p:nvSpPr>
          <p:spPr>
            <a:xfrm flipH="1">
              <a:off x="7311913" y="1064961"/>
              <a:ext cx="203210"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9525">
                    <a:solidFill>
                      <a:prstClr val="white"/>
                    </a:solidFill>
                    <a:prstDash val="solid"/>
                  </a:ln>
                  <a:solidFill>
                    <a:prstClr val="black"/>
                  </a:solidFill>
                  <a:effectLst>
                    <a:outerShdw blurRad="12700" dist="38100" dir="2700000" algn="tl" rotWithShape="0">
                      <a:prstClr val="white">
                        <a:lumMod val="50000"/>
                      </a:prstClr>
                    </a:outerShdw>
                  </a:effectLst>
                  <a:uLnTx/>
                  <a:uFillTx/>
                  <a:latin typeface="Calibri" panose="020F0502020204030204"/>
                  <a:ea typeface="+mn-ea"/>
                  <a:cs typeface="+mn-cs"/>
                </a:rPr>
                <a:t>8</a:t>
              </a:r>
            </a:p>
          </p:txBody>
        </p:sp>
      </p:grpSp>
      <p:grpSp>
        <p:nvGrpSpPr>
          <p:cNvPr id="35" name="Group 34" descr="image 6: a young boy sitting on steps outside looking sad ">
            <a:extLst>
              <a:ext uri="{FF2B5EF4-FFF2-40B4-BE49-F238E27FC236}">
                <a16:creationId xmlns:a16="http://schemas.microsoft.com/office/drawing/2014/main" id="{F26079B4-F9CF-4504-A7B7-A0DCE753D47F}"/>
              </a:ext>
            </a:extLst>
          </p:cNvPr>
          <p:cNvGrpSpPr/>
          <p:nvPr/>
        </p:nvGrpSpPr>
        <p:grpSpPr>
          <a:xfrm>
            <a:off x="10362532" y="4969422"/>
            <a:ext cx="1429244" cy="1637036"/>
            <a:chOff x="7403859" y="5033888"/>
            <a:chExt cx="1542821" cy="1637036"/>
          </a:xfrm>
        </p:grpSpPr>
        <p:pic>
          <p:nvPicPr>
            <p:cNvPr id="11" name="Picture 10">
              <a:extLst>
                <a:ext uri="{FF2B5EF4-FFF2-40B4-BE49-F238E27FC236}">
                  <a16:creationId xmlns:a16="http://schemas.microsoft.com/office/drawing/2014/main" id="{9106158E-E37A-4D15-9269-7890CC73DB8E}"/>
                </a:ext>
              </a:extLst>
            </p:cNvPr>
            <p:cNvPicPr>
              <a:picLocks noChangeAspect="1"/>
            </p:cNvPicPr>
            <p:nvPr/>
          </p:nvPicPr>
          <p:blipFill rotWithShape="1">
            <a:blip r:embed="rId16">
              <a:extLst>
                <a:ext uri="{28A0092B-C50C-407E-A947-70E740481C1C}">
                  <a14:useLocalDpi xmlns:a14="http://schemas.microsoft.com/office/drawing/2010/main" val="0"/>
                </a:ext>
              </a:extLst>
            </a:blip>
            <a:srcRect l="21361" r="4328"/>
            <a:stretch/>
          </p:blipFill>
          <p:spPr>
            <a:xfrm>
              <a:off x="7403859" y="5109621"/>
              <a:ext cx="1542821" cy="1561303"/>
            </a:xfrm>
            <a:prstGeom prst="rect">
              <a:avLst/>
            </a:prstGeom>
          </p:spPr>
        </p:pic>
        <p:sp>
          <p:nvSpPr>
            <p:cNvPr id="20" name="Rectangle 19">
              <a:extLst>
                <a:ext uri="{FF2B5EF4-FFF2-40B4-BE49-F238E27FC236}">
                  <a16:creationId xmlns:a16="http://schemas.microsoft.com/office/drawing/2014/main" id="{77F2B967-D413-4594-86D0-3720ABAF7774}"/>
                </a:ext>
              </a:extLst>
            </p:cNvPr>
            <p:cNvSpPr/>
            <p:nvPr/>
          </p:nvSpPr>
          <p:spPr>
            <a:xfrm flipH="1">
              <a:off x="7514269" y="5033888"/>
              <a:ext cx="84976" cy="584775"/>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9525">
                    <a:solidFill>
                      <a:prstClr val="white"/>
                    </a:solidFill>
                    <a:prstDash val="solid"/>
                  </a:ln>
                  <a:solidFill>
                    <a:prstClr val="black"/>
                  </a:solidFill>
                  <a:effectLst>
                    <a:outerShdw blurRad="12700" dist="38100" dir="2700000" algn="tl" rotWithShape="0">
                      <a:prstClr val="white">
                        <a:lumMod val="50000"/>
                      </a:prstClr>
                    </a:outerShdw>
                  </a:effectLst>
                  <a:uLnTx/>
                  <a:uFillTx/>
                  <a:latin typeface="Calibri" panose="020F0502020204030204"/>
                  <a:ea typeface="+mn-ea"/>
                  <a:cs typeface="+mn-cs"/>
                </a:rPr>
                <a:t>6</a:t>
              </a:r>
            </a:p>
          </p:txBody>
        </p:sp>
      </p:grpSp>
      <p:sp>
        <p:nvSpPr>
          <p:cNvPr id="23" name="Rectangle 22">
            <a:extLst>
              <a:ext uri="{FF2B5EF4-FFF2-40B4-BE49-F238E27FC236}">
                <a16:creationId xmlns:a16="http://schemas.microsoft.com/office/drawing/2014/main" id="{2024DBE6-292E-44F7-B345-9F0D29B8C84B}"/>
              </a:ext>
              <a:ext uri="{C183D7F6-B498-43B3-948B-1728B52AA6E4}">
                <adec:decorative xmlns:adec="http://schemas.microsoft.com/office/drawing/2017/decorative" val="1"/>
              </a:ext>
            </a:extLst>
          </p:cNvPr>
          <p:cNvSpPr/>
          <p:nvPr/>
        </p:nvSpPr>
        <p:spPr>
          <a:xfrm>
            <a:off x="0" y="-45720"/>
            <a:ext cx="12192000" cy="6858000"/>
          </a:xfrm>
          <a:prstGeom prst="rect">
            <a:avLst/>
          </a:prstGeom>
          <a:noFill/>
          <a:ln w="762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4472C4"/>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0590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4.16667E-6 1.11111E-6 L 0.33399 0.29954 " pathEditMode="relative" rAng="0" ptsTypes="AA">
                                      <p:cBhvr>
                                        <p:cTn id="6" dur="2000" fill="hold"/>
                                        <p:tgtEl>
                                          <p:spTgt spid="27"/>
                                        </p:tgtEl>
                                        <p:attrNameLst>
                                          <p:attrName>ppt_x</p:attrName>
                                          <p:attrName>ppt_y</p:attrName>
                                        </p:attrNameLst>
                                      </p:cBhvr>
                                      <p:rCtr x="16693" y="14977"/>
                                    </p:animMotion>
                                  </p:childTnLst>
                                </p:cTn>
                              </p:par>
                              <p:par>
                                <p:cTn id="7" presetID="6" presetClass="emph" presetSubtype="0" fill="hold" nodeType="withEffect">
                                  <p:stCondLst>
                                    <p:cond delay="0"/>
                                  </p:stCondLst>
                                  <p:childTnLst>
                                    <p:animScale>
                                      <p:cBhvr>
                                        <p:cTn id="8" dur="2000" fill="hold"/>
                                        <p:tgtEl>
                                          <p:spTgt spid="27"/>
                                        </p:tgtEl>
                                      </p:cBhvr>
                                      <p:by x="150000" y="150000"/>
                                    </p:animScale>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2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8.33333E-7 4.44444E-6 L 0.15117 -0.2838 " pathEditMode="relative" rAng="0" ptsTypes="AA">
                                      <p:cBhvr>
                                        <p:cTn id="16" dur="2000" fill="hold"/>
                                        <p:tgtEl>
                                          <p:spTgt spid="29"/>
                                        </p:tgtEl>
                                        <p:attrNameLst>
                                          <p:attrName>ppt_x</p:attrName>
                                          <p:attrName>ppt_y</p:attrName>
                                        </p:attrNameLst>
                                      </p:cBhvr>
                                      <p:rCtr x="7552" y="-14190"/>
                                    </p:animMotion>
                                  </p:childTnLst>
                                </p:cTn>
                              </p:par>
                              <p:par>
                                <p:cTn id="17" presetID="6" presetClass="emph" presetSubtype="0" fill="hold" nodeType="withEffect">
                                  <p:stCondLst>
                                    <p:cond delay="0"/>
                                  </p:stCondLst>
                                  <p:childTnLst>
                                    <p:animScale>
                                      <p:cBhvr>
                                        <p:cTn id="18" dur="2000" fill="hold"/>
                                        <p:tgtEl>
                                          <p:spTgt spid="29"/>
                                        </p:tgtEl>
                                      </p:cBhvr>
                                      <p:by x="150000" y="150000"/>
                                    </p:animScale>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2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nodeType="clickEffect">
                                  <p:stCondLst>
                                    <p:cond delay="0"/>
                                  </p:stCondLst>
                                  <p:childTnLst>
                                    <p:animMotion origin="layout" path="M -1.38889E-6 -4.81481E-6 L -0.31701 -0.02314 " pathEditMode="relative" rAng="0" ptsTypes="AA">
                                      <p:cBhvr>
                                        <p:cTn id="26" dur="2000" fill="hold"/>
                                        <p:tgtEl>
                                          <p:spTgt spid="31"/>
                                        </p:tgtEl>
                                        <p:attrNameLst>
                                          <p:attrName>ppt_x</p:attrName>
                                          <p:attrName>ppt_y</p:attrName>
                                        </p:attrNameLst>
                                      </p:cBhvr>
                                      <p:rCtr x="-15851" y="-1157"/>
                                    </p:animMotion>
                                  </p:childTnLst>
                                </p:cTn>
                              </p:par>
                              <p:par>
                                <p:cTn id="27" presetID="6" presetClass="emph" presetSubtype="0" fill="hold" nodeType="withEffect">
                                  <p:stCondLst>
                                    <p:cond delay="0"/>
                                  </p:stCondLst>
                                  <p:childTnLst>
                                    <p:animScale>
                                      <p:cBhvr>
                                        <p:cTn id="28" dur="2000" fill="hold"/>
                                        <p:tgtEl>
                                          <p:spTgt spid="31"/>
                                        </p:tgtEl>
                                      </p:cBhvr>
                                      <p:by x="150000" y="150000"/>
                                    </p:animScale>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31"/>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42" presetClass="path" presetSubtype="0" accel="50000" decel="50000" fill="hold" nodeType="clickEffect">
                                  <p:stCondLst>
                                    <p:cond delay="0"/>
                                  </p:stCondLst>
                                  <p:childTnLst>
                                    <p:animMotion origin="layout" path="M 2.70833E-6 3.33333E-6 L -0.1543 0.27754 " pathEditMode="relative" rAng="0" ptsTypes="AA">
                                      <p:cBhvr>
                                        <p:cTn id="36" dur="2000" fill="hold"/>
                                        <p:tgtEl>
                                          <p:spTgt spid="32"/>
                                        </p:tgtEl>
                                        <p:attrNameLst>
                                          <p:attrName>ppt_x</p:attrName>
                                          <p:attrName>ppt_y</p:attrName>
                                        </p:attrNameLst>
                                      </p:cBhvr>
                                      <p:rCtr x="-7721" y="13866"/>
                                    </p:animMotion>
                                  </p:childTnLst>
                                </p:cTn>
                              </p:par>
                              <p:par>
                                <p:cTn id="37" presetID="6" presetClass="emph" presetSubtype="0" fill="hold" nodeType="withEffect">
                                  <p:stCondLst>
                                    <p:cond delay="0"/>
                                  </p:stCondLst>
                                  <p:childTnLst>
                                    <p:animScale>
                                      <p:cBhvr>
                                        <p:cTn id="38" dur="2000" fill="hold"/>
                                        <p:tgtEl>
                                          <p:spTgt spid="32"/>
                                        </p:tgtEl>
                                      </p:cBhvr>
                                      <p:by x="150000" y="150000"/>
                                    </p:animScale>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32"/>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42" presetClass="path" presetSubtype="0" accel="50000" decel="50000" fill="hold" nodeType="clickEffect">
                                  <p:stCondLst>
                                    <p:cond delay="0"/>
                                  </p:stCondLst>
                                  <p:childTnLst>
                                    <p:animMotion origin="layout" path="M 1.04167E-6 -3.7037E-7 L 0.4 -0.19306 " pathEditMode="relative" rAng="0" ptsTypes="AA">
                                      <p:cBhvr>
                                        <p:cTn id="46" dur="2000" fill="hold"/>
                                        <p:tgtEl>
                                          <p:spTgt spid="33"/>
                                        </p:tgtEl>
                                        <p:attrNameLst>
                                          <p:attrName>ppt_x</p:attrName>
                                          <p:attrName>ppt_y</p:attrName>
                                        </p:attrNameLst>
                                      </p:cBhvr>
                                      <p:rCtr x="20000" y="-9653"/>
                                    </p:animMotion>
                                  </p:childTnLst>
                                </p:cTn>
                              </p:par>
                              <p:par>
                                <p:cTn id="47" presetID="6" presetClass="emph" presetSubtype="0" fill="hold" nodeType="withEffect">
                                  <p:stCondLst>
                                    <p:cond delay="0"/>
                                  </p:stCondLst>
                                  <p:childTnLst>
                                    <p:animScale>
                                      <p:cBhvr>
                                        <p:cTn id="48" dur="2000" fill="hold"/>
                                        <p:tgtEl>
                                          <p:spTgt spid="33"/>
                                        </p:tgtEl>
                                      </p:cBhvr>
                                      <p:by x="150000" y="150000"/>
                                    </p:animScale>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nodeType="clickEffect">
                                  <p:stCondLst>
                                    <p:cond delay="0"/>
                                  </p:stCondLst>
                                  <p:childTnLst>
                                    <p:set>
                                      <p:cBhvr>
                                        <p:cTn id="52" dur="1" fill="hold">
                                          <p:stCondLst>
                                            <p:cond delay="0"/>
                                          </p:stCondLst>
                                        </p:cTn>
                                        <p:tgtEl>
                                          <p:spTgt spid="33"/>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42" presetClass="path" presetSubtype="0" accel="50000" decel="50000" fill="hold" nodeType="clickEffect">
                                  <p:stCondLst>
                                    <p:cond delay="0"/>
                                  </p:stCondLst>
                                  <p:childTnLst>
                                    <p:animMotion origin="layout" path="M -3.75E-6 -1.48148E-6 L -0.39492 -0.27407 " pathEditMode="relative" rAng="0" ptsTypes="AA">
                                      <p:cBhvr>
                                        <p:cTn id="56" dur="2000" fill="hold"/>
                                        <p:tgtEl>
                                          <p:spTgt spid="35"/>
                                        </p:tgtEl>
                                        <p:attrNameLst>
                                          <p:attrName>ppt_x</p:attrName>
                                          <p:attrName>ppt_y</p:attrName>
                                        </p:attrNameLst>
                                      </p:cBhvr>
                                      <p:rCtr x="-19753" y="-13704"/>
                                    </p:animMotion>
                                  </p:childTnLst>
                                </p:cTn>
                              </p:par>
                              <p:par>
                                <p:cTn id="57" presetID="6" presetClass="emph" presetSubtype="0" fill="hold" nodeType="withEffect">
                                  <p:stCondLst>
                                    <p:cond delay="0"/>
                                  </p:stCondLst>
                                  <p:childTnLst>
                                    <p:animScale>
                                      <p:cBhvr>
                                        <p:cTn id="58" dur="2000" fill="hold"/>
                                        <p:tgtEl>
                                          <p:spTgt spid="35"/>
                                        </p:tgtEl>
                                      </p:cBhvr>
                                      <p:by x="150000" y="150000"/>
                                    </p:animScale>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nodeType="clickEffect">
                                  <p:stCondLst>
                                    <p:cond delay="0"/>
                                  </p:stCondLst>
                                  <p:childTnLst>
                                    <p:set>
                                      <p:cBhvr>
                                        <p:cTn id="62" dur="1" fill="hold">
                                          <p:stCondLst>
                                            <p:cond delay="0"/>
                                          </p:stCondLst>
                                        </p:cTn>
                                        <p:tgtEl>
                                          <p:spTgt spid="35"/>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42" presetClass="path" presetSubtype="0" accel="50000" decel="50000" fill="hold" nodeType="clickEffect">
                                  <p:stCondLst>
                                    <p:cond delay="0"/>
                                  </p:stCondLst>
                                  <p:childTnLst>
                                    <p:animMotion origin="layout" path="M 3.33333E-6 1.85185E-6 L 0.0806 0.29491 " pathEditMode="relative" rAng="0" ptsTypes="AA">
                                      <p:cBhvr>
                                        <p:cTn id="66" dur="2000" fill="hold"/>
                                        <p:tgtEl>
                                          <p:spTgt spid="38"/>
                                        </p:tgtEl>
                                        <p:attrNameLst>
                                          <p:attrName>ppt_x</p:attrName>
                                          <p:attrName>ppt_y</p:attrName>
                                        </p:attrNameLst>
                                      </p:cBhvr>
                                      <p:rCtr x="4023" y="14745"/>
                                    </p:animMotion>
                                  </p:childTnLst>
                                </p:cTn>
                              </p:par>
                              <p:par>
                                <p:cTn id="67" presetID="6" presetClass="emph" presetSubtype="0" fill="hold" nodeType="withEffect">
                                  <p:stCondLst>
                                    <p:cond delay="0"/>
                                  </p:stCondLst>
                                  <p:childTnLst>
                                    <p:animScale>
                                      <p:cBhvr>
                                        <p:cTn id="68" dur="2000" fill="hold"/>
                                        <p:tgtEl>
                                          <p:spTgt spid="38"/>
                                        </p:tgtEl>
                                      </p:cBhvr>
                                      <p:by x="150000" y="150000"/>
                                    </p:animScale>
                                  </p:childTnLst>
                                </p:cTn>
                              </p:par>
                            </p:childTnLst>
                          </p:cTn>
                        </p:par>
                      </p:childTnLst>
                    </p:cTn>
                  </p:par>
                  <p:par>
                    <p:cTn id="69" fill="hold">
                      <p:stCondLst>
                        <p:cond delay="indefinite"/>
                      </p:stCondLst>
                      <p:childTnLst>
                        <p:par>
                          <p:cTn id="70" fill="hold">
                            <p:stCondLst>
                              <p:cond delay="0"/>
                            </p:stCondLst>
                            <p:childTnLst>
                              <p:par>
                                <p:cTn id="71" presetID="1" presetClass="exit" presetSubtype="0" fill="hold" nodeType="clickEffect">
                                  <p:stCondLst>
                                    <p:cond delay="0"/>
                                  </p:stCondLst>
                                  <p:childTnLst>
                                    <p:set>
                                      <p:cBhvr>
                                        <p:cTn id="72" dur="1" fill="hold">
                                          <p:stCondLst>
                                            <p:cond delay="0"/>
                                          </p:stCondLst>
                                        </p:cTn>
                                        <p:tgtEl>
                                          <p:spTgt spid="38"/>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42" presetClass="path" presetSubtype="0" accel="50000" decel="50000" fill="hold" nodeType="clickEffect">
                                  <p:stCondLst>
                                    <p:cond delay="0"/>
                                  </p:stCondLst>
                                  <p:childTnLst>
                                    <p:animMotion origin="layout" path="M -4.16667E-6 2.59259E-6 L -0.39023 0.27014 " pathEditMode="relative" rAng="0" ptsTypes="AA">
                                      <p:cBhvr>
                                        <p:cTn id="76" dur="2000" fill="hold"/>
                                        <p:tgtEl>
                                          <p:spTgt spid="34"/>
                                        </p:tgtEl>
                                        <p:attrNameLst>
                                          <p:attrName>ppt_x</p:attrName>
                                          <p:attrName>ppt_y</p:attrName>
                                        </p:attrNameLst>
                                      </p:cBhvr>
                                      <p:rCtr x="-19518" y="13495"/>
                                    </p:animMotion>
                                  </p:childTnLst>
                                </p:cTn>
                              </p:par>
                              <p:par>
                                <p:cTn id="77" presetID="6" presetClass="emph" presetSubtype="0" fill="hold" nodeType="withEffect">
                                  <p:stCondLst>
                                    <p:cond delay="0"/>
                                  </p:stCondLst>
                                  <p:childTnLst>
                                    <p:animScale>
                                      <p:cBhvr>
                                        <p:cTn id="78" dur="2000" fill="hold"/>
                                        <p:tgtEl>
                                          <p:spTgt spid="34"/>
                                        </p:tgtEl>
                                      </p:cBhvr>
                                      <p:by x="150000" y="150000"/>
                                    </p:animScale>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nodeType="clickEffect">
                                  <p:stCondLst>
                                    <p:cond delay="0"/>
                                  </p:stCondLst>
                                  <p:childTnLst>
                                    <p:set>
                                      <p:cBhvr>
                                        <p:cTn id="82" dur="1" fill="hold">
                                          <p:stCondLst>
                                            <p:cond delay="0"/>
                                          </p:stCondLst>
                                        </p:cTn>
                                        <p:tgtEl>
                                          <p:spTgt spid="34"/>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42" presetClass="path" presetSubtype="0" accel="50000" decel="50000" fill="hold" nodeType="clickEffect">
                                  <p:stCondLst>
                                    <p:cond delay="0"/>
                                  </p:stCondLst>
                                  <p:childTnLst>
                                    <p:animMotion origin="layout" path="M -3.33333E-6 -1.85185E-6 L -0.14045 -0.26528 " pathEditMode="relative" rAng="0" ptsTypes="AA">
                                      <p:cBhvr>
                                        <p:cTn id="86" dur="2000" fill="hold"/>
                                        <p:tgtEl>
                                          <p:spTgt spid="36"/>
                                        </p:tgtEl>
                                        <p:attrNameLst>
                                          <p:attrName>ppt_x</p:attrName>
                                          <p:attrName>ppt_y</p:attrName>
                                        </p:attrNameLst>
                                      </p:cBhvr>
                                      <p:rCtr x="-7031" y="-13264"/>
                                    </p:animMotion>
                                  </p:childTnLst>
                                </p:cTn>
                              </p:par>
                              <p:par>
                                <p:cTn id="87" presetID="6" presetClass="emph" presetSubtype="0" fill="hold" nodeType="withEffect">
                                  <p:stCondLst>
                                    <p:cond delay="0"/>
                                  </p:stCondLst>
                                  <p:childTnLst>
                                    <p:animScale>
                                      <p:cBhvr>
                                        <p:cTn id="88" dur="2000" fill="hold"/>
                                        <p:tgtEl>
                                          <p:spTgt spid="36"/>
                                        </p:tgtEl>
                                      </p:cBhvr>
                                      <p:by x="150000" y="150000"/>
                                    </p:animScale>
                                  </p:childTnLst>
                                </p:cTn>
                              </p:par>
                            </p:childTnLst>
                          </p:cTn>
                        </p:par>
                      </p:childTnLst>
                    </p:cTn>
                  </p:par>
                  <p:par>
                    <p:cTn id="89" fill="hold">
                      <p:stCondLst>
                        <p:cond delay="indefinite"/>
                      </p:stCondLst>
                      <p:childTnLst>
                        <p:par>
                          <p:cTn id="90" fill="hold">
                            <p:stCondLst>
                              <p:cond delay="0"/>
                            </p:stCondLst>
                            <p:childTnLst>
                              <p:par>
                                <p:cTn id="91" presetID="1" presetClass="exit" presetSubtype="0" fill="hold" nodeType="clickEffect">
                                  <p:stCondLst>
                                    <p:cond delay="0"/>
                                  </p:stCondLst>
                                  <p:childTnLst>
                                    <p:set>
                                      <p:cBhvr>
                                        <p:cTn id="92" dur="1" fill="hold">
                                          <p:stCondLst>
                                            <p:cond delay="0"/>
                                          </p:stCondLst>
                                        </p:cTn>
                                        <p:tgtEl>
                                          <p:spTgt spid="36"/>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6" presetClass="emph" presetSubtype="0" fill="hold" nodeType="clickEffect">
                                  <p:stCondLst>
                                    <p:cond delay="0"/>
                                  </p:stCondLst>
                                  <p:childTnLst>
                                    <p:animScale>
                                      <p:cBhvr>
                                        <p:cTn id="96" dur="2000" fill="hold"/>
                                        <p:tgtEl>
                                          <p:spTgt spid="30"/>
                                        </p:tgtEl>
                                      </p:cBhvr>
                                      <p:by x="150000" y="150000"/>
                                    </p:animScale>
                                  </p:childTnLst>
                                </p:cTn>
                              </p:par>
                            </p:childTnLst>
                          </p:cTn>
                        </p:par>
                      </p:childTnLst>
                    </p:cTn>
                  </p:par>
                  <p:par>
                    <p:cTn id="97" fill="hold">
                      <p:stCondLst>
                        <p:cond delay="indefinite"/>
                      </p:stCondLst>
                      <p:childTnLst>
                        <p:par>
                          <p:cTn id="98" fill="hold">
                            <p:stCondLst>
                              <p:cond delay="0"/>
                            </p:stCondLst>
                            <p:childTnLst>
                              <p:par>
                                <p:cTn id="99" presetID="1" presetClass="exit" presetSubtype="0" fill="hold" nodeType="clickEffect">
                                  <p:stCondLst>
                                    <p:cond delay="0"/>
                                  </p:stCondLst>
                                  <p:childTnLst>
                                    <p:set>
                                      <p:cBhvr>
                                        <p:cTn id="100" dur="1" fill="hold">
                                          <p:stCondLst>
                                            <p:cond delay="0"/>
                                          </p:stCondLst>
                                        </p:cTn>
                                        <p:tgtEl>
                                          <p:spTgt spid="30"/>
                                        </p:tgtEl>
                                        <p:attrNameLst>
                                          <p:attrName>style.visibility</p:attrName>
                                        </p:attrNameLst>
                                      </p:cBhvr>
                                      <p:to>
                                        <p:strVal val="hidden"/>
                                      </p:to>
                                    </p:set>
                                  </p:childTnLst>
                                </p:cTn>
                              </p:par>
                            </p:childTnLst>
                          </p:cTn>
                        </p:par>
                      </p:childTnLst>
                    </p:cTn>
                  </p:par>
                  <p:par>
                    <p:cTn id="101" fill="hold">
                      <p:stCondLst>
                        <p:cond delay="indefinite"/>
                      </p:stCondLst>
                      <p:childTnLst>
                        <p:par>
                          <p:cTn id="102" fill="hold">
                            <p:stCondLst>
                              <p:cond delay="0"/>
                            </p:stCondLst>
                            <p:childTnLst>
                              <p:par>
                                <p:cTn id="103" presetID="42" presetClass="path" presetSubtype="0" accel="50000" decel="50000" fill="hold" nodeType="clickEffect">
                                  <p:stCondLst>
                                    <p:cond delay="0"/>
                                  </p:stCondLst>
                                  <p:childTnLst>
                                    <p:animMotion origin="layout" path="M -1.04167E-6 3.33333E-6 L 0.37383 0.06643 " pathEditMode="relative" rAng="0" ptsTypes="AA">
                                      <p:cBhvr>
                                        <p:cTn id="104" dur="2000" fill="hold"/>
                                        <p:tgtEl>
                                          <p:spTgt spid="37"/>
                                        </p:tgtEl>
                                        <p:attrNameLst>
                                          <p:attrName>ppt_x</p:attrName>
                                          <p:attrName>ppt_y</p:attrName>
                                        </p:attrNameLst>
                                      </p:cBhvr>
                                      <p:rCtr x="18685" y="3310"/>
                                    </p:animMotion>
                                  </p:childTnLst>
                                </p:cTn>
                              </p:par>
                              <p:par>
                                <p:cTn id="105" presetID="6" presetClass="emph" presetSubtype="0" fill="hold" nodeType="withEffect">
                                  <p:stCondLst>
                                    <p:cond delay="0"/>
                                  </p:stCondLst>
                                  <p:childTnLst>
                                    <p:animScale>
                                      <p:cBhvr>
                                        <p:cTn id="106" dur="2000" fill="hold"/>
                                        <p:tgtEl>
                                          <p:spTgt spid="37"/>
                                        </p:tgtEl>
                                      </p:cBhvr>
                                      <p:by x="150000" y="150000"/>
                                    </p:animScale>
                                  </p:childTnLst>
                                </p:cTn>
                              </p:par>
                            </p:childTnLst>
                          </p:cTn>
                        </p:par>
                      </p:childTnLst>
                    </p:cTn>
                  </p:par>
                  <p:par>
                    <p:cTn id="107" fill="hold">
                      <p:stCondLst>
                        <p:cond delay="indefinite"/>
                      </p:stCondLst>
                      <p:childTnLst>
                        <p:par>
                          <p:cTn id="108" fill="hold">
                            <p:stCondLst>
                              <p:cond delay="0"/>
                            </p:stCondLst>
                            <p:childTnLst>
                              <p:par>
                                <p:cTn id="109" presetID="1" presetClass="exit" presetSubtype="0" fill="hold" nodeType="clickEffect">
                                  <p:stCondLst>
                                    <p:cond delay="0"/>
                                  </p:stCondLst>
                                  <p:childTnLst>
                                    <p:set>
                                      <p:cBhvr>
                                        <p:cTn id="110" dur="1" fill="hold">
                                          <p:stCondLst>
                                            <p:cond delay="0"/>
                                          </p:stCondLst>
                                        </p:cTn>
                                        <p:tgtEl>
                                          <p:spTgt spid="3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2">
            <a:extLst>
              <a:ext uri="{FF2B5EF4-FFF2-40B4-BE49-F238E27FC236}">
                <a16:creationId xmlns:a16="http://schemas.microsoft.com/office/drawing/2014/main" id="{506E602B-55AD-4DD3-A1A1-950E5E9846F6}"/>
              </a:ext>
            </a:extLst>
          </p:cNvPr>
          <p:cNvSpPr>
            <a:spLocks noGrp="1"/>
          </p:cNvSpPr>
          <p:nvPr>
            <p:ph type="title" idx="4294967295"/>
          </p:nvPr>
        </p:nvSpPr>
        <p:spPr>
          <a:xfrm>
            <a:off x="287338" y="300038"/>
            <a:ext cx="4143375" cy="619125"/>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altLang="en-US" sz="4400" b="1" i="0" u="none" strike="noStrike" kern="1200" cap="none" spc="0" normalizeH="0" baseline="0" noProof="0" dirty="0">
                <a:ln>
                  <a:noFill/>
                </a:ln>
                <a:solidFill>
                  <a:srgbClr val="1D1D1B"/>
                </a:solidFill>
                <a:effectLst/>
                <a:uLnTx/>
                <a:uFillTx/>
                <a:latin typeface="Malgun Gothic" panose="020B0503020000020004" pitchFamily="34" charset="-127"/>
                <a:ea typeface="Malgun Gothic" panose="020B0503020000020004" pitchFamily="34" charset="-127"/>
                <a:cs typeface="+mn-cs"/>
              </a:rPr>
              <a:t>Scenarios</a:t>
            </a:r>
            <a:endParaRPr kumimoji="0" lang="en-US" sz="4400" b="1" i="0" u="none" strike="noStrike" kern="1200" cap="none" spc="0" normalizeH="0" baseline="0" noProof="0" dirty="0">
              <a:ln>
                <a:noFill/>
              </a:ln>
              <a:solidFill>
                <a:srgbClr val="1D1D1B"/>
              </a:solidFill>
              <a:effectLst/>
              <a:uLnTx/>
              <a:uFillTx/>
              <a:latin typeface="Malgun Gothic" panose="020B0503020000020004" pitchFamily="34" charset="-127"/>
              <a:ea typeface="Malgun Gothic" panose="020B0503020000020004" pitchFamily="34" charset="-127"/>
              <a:cs typeface="+mn-cs"/>
            </a:endParaRPr>
          </a:p>
        </p:txBody>
      </p:sp>
      <p:sp>
        <p:nvSpPr>
          <p:cNvPr id="3" name="Subtitle 2">
            <a:extLst>
              <a:ext uri="{FF2B5EF4-FFF2-40B4-BE49-F238E27FC236}">
                <a16:creationId xmlns:a16="http://schemas.microsoft.com/office/drawing/2014/main" id="{118C570E-31E1-4118-8478-79F127876490}"/>
              </a:ext>
            </a:extLst>
          </p:cNvPr>
          <p:cNvSpPr>
            <a:spLocks noGrp="1"/>
          </p:cNvSpPr>
          <p:nvPr>
            <p:ph sz="half" idx="2"/>
          </p:nvPr>
        </p:nvSpPr>
        <p:spPr>
          <a:xfrm>
            <a:off x="288079" y="1282072"/>
            <a:ext cx="5670949" cy="3732690"/>
          </a:xfrm>
        </p:spPr>
        <p:txBody>
          <a:bodyPr>
            <a:noAutofit/>
          </a:bodyPr>
          <a:lstStyle/>
          <a:p>
            <a:pPr marL="0" indent="0">
              <a:lnSpc>
                <a:spcPct val="107000"/>
              </a:lnSpc>
              <a:buNone/>
            </a:pPr>
            <a:r>
              <a:rPr lang="en-GB" sz="2400" dirty="0">
                <a:latin typeface="Malgun Gothic" panose="020B0503020000020004" pitchFamily="34" charset="-127"/>
                <a:ea typeface="Malgun Gothic" panose="020B0503020000020004" pitchFamily="34" charset="-127"/>
                <a:cs typeface="Aharoni" panose="02010803020104030203" pitchFamily="2" charset="-79"/>
              </a:rPr>
              <a:t>When discussing your scenario, consider these questions:</a:t>
            </a:r>
          </a:p>
          <a:p>
            <a:pPr>
              <a:lnSpc>
                <a:spcPct val="107000"/>
              </a:lnSpc>
            </a:pPr>
            <a:r>
              <a:rPr lang="en-GB" sz="2400" dirty="0">
                <a:latin typeface="Malgun Gothic" panose="020B0503020000020004" pitchFamily="34" charset="-127"/>
                <a:ea typeface="Malgun Gothic" panose="020B0503020000020004" pitchFamily="34" charset="-127"/>
                <a:cs typeface="Aharoni" panose="02010803020104030203" pitchFamily="2" charset="-79"/>
              </a:rPr>
              <a:t>What does the person need to help them?</a:t>
            </a:r>
            <a:endParaRPr lang="en-GB" sz="2400" dirty="0">
              <a:latin typeface="Malgun Gothic" panose="020B0503020000020004" pitchFamily="34" charset="-127"/>
              <a:ea typeface="Malgun Gothic" panose="020B0503020000020004" pitchFamily="34" charset="-127"/>
              <a:cs typeface="Times New Roman" panose="02020603050405020304" pitchFamily="18" charset="0"/>
            </a:endParaRPr>
          </a:p>
          <a:p>
            <a:pPr>
              <a:lnSpc>
                <a:spcPct val="107000"/>
              </a:lnSpc>
            </a:pPr>
            <a:r>
              <a:rPr lang="en-GB" sz="2400" dirty="0">
                <a:latin typeface="Malgun Gothic" panose="020B0503020000020004" pitchFamily="34" charset="-127"/>
                <a:ea typeface="Malgun Gothic" panose="020B0503020000020004" pitchFamily="34" charset="-127"/>
                <a:cs typeface="Aharoni" panose="02010803020104030203" pitchFamily="2" charset="-79"/>
              </a:rPr>
              <a:t>What impact could their behaviour have on them both immediately and in the future?</a:t>
            </a:r>
            <a:endParaRPr lang="en-GB" sz="2400" dirty="0">
              <a:latin typeface="Malgun Gothic" panose="020B0503020000020004" pitchFamily="34" charset="-127"/>
              <a:ea typeface="Malgun Gothic" panose="020B0503020000020004" pitchFamily="34" charset="-127"/>
              <a:cs typeface="Times New Roman" panose="02020603050405020304" pitchFamily="18" charset="0"/>
            </a:endParaRPr>
          </a:p>
          <a:p>
            <a:pPr>
              <a:lnSpc>
                <a:spcPct val="107000"/>
              </a:lnSpc>
            </a:pPr>
            <a:r>
              <a:rPr lang="en-GB" sz="2400" dirty="0">
                <a:latin typeface="Malgun Gothic" panose="020B0503020000020004" pitchFamily="34" charset="-127"/>
                <a:ea typeface="Malgun Gothic" panose="020B0503020000020004" pitchFamily="34" charset="-127"/>
                <a:cs typeface="Aharoni" panose="02010803020104030203" pitchFamily="2" charset="-79"/>
              </a:rPr>
              <a:t>What do you think the hidden issues may be?</a:t>
            </a:r>
            <a:endParaRPr lang="en-GB" sz="2400" dirty="0">
              <a:latin typeface="Malgun Gothic" panose="020B0503020000020004" pitchFamily="34" charset="-127"/>
              <a:ea typeface="Malgun Gothic" panose="020B0503020000020004" pitchFamily="34" charset="-127"/>
              <a:cs typeface="Times New Roman" panose="02020603050405020304" pitchFamily="18" charset="0"/>
            </a:endParaRPr>
          </a:p>
          <a:p>
            <a:pPr marL="0" indent="0">
              <a:buNone/>
            </a:pPr>
            <a:endParaRPr lang="en-GB" sz="2400" dirty="0"/>
          </a:p>
        </p:txBody>
      </p:sp>
      <p:sp>
        <p:nvSpPr>
          <p:cNvPr id="2" name="TextBox 1">
            <a:extLst>
              <a:ext uri="{FF2B5EF4-FFF2-40B4-BE49-F238E27FC236}">
                <a16:creationId xmlns:a16="http://schemas.microsoft.com/office/drawing/2014/main" id="{43CAD92F-1DEF-4D4F-AE2E-4809D35354DA}"/>
              </a:ext>
            </a:extLst>
          </p:cNvPr>
          <p:cNvSpPr txBox="1"/>
          <p:nvPr/>
        </p:nvSpPr>
        <p:spPr>
          <a:xfrm flipH="1">
            <a:off x="6232972" y="300788"/>
            <a:ext cx="5670948" cy="5078313"/>
          </a:xfrm>
          <a:prstGeom prst="rect">
            <a:avLst/>
          </a:prstGeom>
          <a:noFill/>
        </p:spPr>
        <p:txBody>
          <a:bodyPr wrap="square" rtlCol="0">
            <a:spAutoFit/>
          </a:bodyPr>
          <a:lstStyle/>
          <a:p>
            <a:pPr marL="285750" indent="-285750">
              <a:buFont typeface="Arial" panose="020B0604020202020204" pitchFamily="34" charset="0"/>
              <a:buChar char="•"/>
            </a:pPr>
            <a:r>
              <a:rPr lang="en-GB" dirty="0">
                <a:solidFill>
                  <a:schemeClr val="bg1"/>
                </a:solidFill>
                <a:latin typeface="Malgun Gothic" panose="020B0503020000020004" pitchFamily="34" charset="-127"/>
                <a:ea typeface="Malgun Gothic" panose="020B0503020000020004" pitchFamily="34" charset="-127"/>
              </a:rPr>
              <a:t>Your mentee has fallen out with their best friend </a:t>
            </a:r>
          </a:p>
          <a:p>
            <a:pPr marL="285750" indent="-285750">
              <a:buFont typeface="Arial" panose="020B0604020202020204" pitchFamily="34" charset="0"/>
              <a:buChar char="•"/>
            </a:pPr>
            <a:endParaRPr lang="en-GB" dirty="0">
              <a:solidFill>
                <a:schemeClr val="bg1"/>
              </a:solidFill>
              <a:latin typeface="Malgun Gothic" panose="020B0503020000020004" pitchFamily="34" charset="-127"/>
              <a:ea typeface="Malgun Gothic" panose="020B0503020000020004" pitchFamily="34" charset="-127"/>
            </a:endParaRPr>
          </a:p>
          <a:p>
            <a:pPr marL="285750" indent="-285750">
              <a:buFont typeface="Arial" panose="020B0604020202020204" pitchFamily="34" charset="0"/>
              <a:buChar char="•"/>
            </a:pPr>
            <a:r>
              <a:rPr lang="en-GB" dirty="0">
                <a:solidFill>
                  <a:schemeClr val="bg1"/>
                </a:solidFill>
                <a:latin typeface="Malgun Gothic" panose="020B0503020000020004" pitchFamily="34" charset="-127"/>
                <a:ea typeface="Malgun Gothic" panose="020B0503020000020004" pitchFamily="34" charset="-127"/>
              </a:rPr>
              <a:t>Your mentee’s mum is in hospital </a:t>
            </a:r>
          </a:p>
          <a:p>
            <a:pPr marL="285750" indent="-285750">
              <a:buFont typeface="Arial" panose="020B0604020202020204" pitchFamily="34" charset="0"/>
              <a:buChar char="•"/>
            </a:pPr>
            <a:endParaRPr lang="en-GB" dirty="0">
              <a:solidFill>
                <a:schemeClr val="bg1"/>
              </a:solidFill>
              <a:latin typeface="Malgun Gothic" panose="020B0503020000020004" pitchFamily="34" charset="-127"/>
              <a:ea typeface="Malgun Gothic" panose="020B0503020000020004" pitchFamily="34" charset="-127"/>
            </a:endParaRPr>
          </a:p>
          <a:p>
            <a:pPr marL="285750" indent="-285750">
              <a:buFont typeface="Arial" panose="020B0604020202020204" pitchFamily="34" charset="0"/>
              <a:buChar char="•"/>
            </a:pPr>
            <a:r>
              <a:rPr lang="en-GB" dirty="0">
                <a:solidFill>
                  <a:schemeClr val="bg1"/>
                </a:solidFill>
                <a:latin typeface="Malgun Gothic" panose="020B0503020000020004" pitchFamily="34" charset="-127"/>
                <a:ea typeface="Malgun Gothic" panose="020B0503020000020004" pitchFamily="34" charset="-127"/>
              </a:rPr>
              <a:t>Your mentee’s mum is going to have a baby </a:t>
            </a:r>
          </a:p>
          <a:p>
            <a:pPr marL="285750" indent="-285750">
              <a:buFont typeface="Arial" panose="020B0604020202020204" pitchFamily="34" charset="0"/>
              <a:buChar char="•"/>
            </a:pPr>
            <a:endParaRPr lang="en-GB" dirty="0">
              <a:solidFill>
                <a:schemeClr val="bg1"/>
              </a:solidFill>
              <a:latin typeface="Malgun Gothic" panose="020B0503020000020004" pitchFamily="34" charset="-127"/>
              <a:ea typeface="Malgun Gothic" panose="020B0503020000020004" pitchFamily="34" charset="-127"/>
            </a:endParaRPr>
          </a:p>
          <a:p>
            <a:pPr marL="285750" indent="-285750">
              <a:buFont typeface="Arial" panose="020B0604020202020204" pitchFamily="34" charset="0"/>
              <a:buChar char="•"/>
            </a:pPr>
            <a:r>
              <a:rPr lang="en-GB" dirty="0">
                <a:solidFill>
                  <a:schemeClr val="bg1"/>
                </a:solidFill>
                <a:latin typeface="Malgun Gothic" panose="020B0503020000020004" pitchFamily="34" charset="-127"/>
                <a:ea typeface="Malgun Gothic" panose="020B0503020000020004" pitchFamily="34" charset="-127"/>
              </a:rPr>
              <a:t>Your mentee is scared of going on the playground </a:t>
            </a:r>
          </a:p>
          <a:p>
            <a:pPr marL="285750" indent="-285750">
              <a:buFont typeface="Arial" panose="020B0604020202020204" pitchFamily="34" charset="0"/>
              <a:buChar char="•"/>
            </a:pPr>
            <a:endParaRPr lang="en-GB" dirty="0">
              <a:solidFill>
                <a:schemeClr val="bg1"/>
              </a:solidFill>
              <a:latin typeface="Malgun Gothic" panose="020B0503020000020004" pitchFamily="34" charset="-127"/>
              <a:ea typeface="Malgun Gothic" panose="020B0503020000020004" pitchFamily="34" charset="-127"/>
            </a:endParaRPr>
          </a:p>
          <a:p>
            <a:pPr marL="285750" indent="-285750">
              <a:buFont typeface="Arial" panose="020B0604020202020204" pitchFamily="34" charset="0"/>
              <a:buChar char="•"/>
            </a:pPr>
            <a:r>
              <a:rPr lang="en-GB" dirty="0">
                <a:solidFill>
                  <a:schemeClr val="bg1"/>
                </a:solidFill>
                <a:latin typeface="Malgun Gothic" panose="020B0503020000020004" pitchFamily="34" charset="-127"/>
                <a:ea typeface="Malgun Gothic" panose="020B0503020000020004" pitchFamily="34" charset="-127"/>
              </a:rPr>
              <a:t>Your mentee is being bullied </a:t>
            </a:r>
          </a:p>
          <a:p>
            <a:pPr marL="285750" indent="-285750">
              <a:buFont typeface="Arial" panose="020B0604020202020204" pitchFamily="34" charset="0"/>
              <a:buChar char="•"/>
            </a:pPr>
            <a:endParaRPr lang="en-GB" dirty="0">
              <a:solidFill>
                <a:schemeClr val="bg1"/>
              </a:solidFill>
              <a:latin typeface="Malgun Gothic" panose="020B0503020000020004" pitchFamily="34" charset="-127"/>
              <a:ea typeface="Malgun Gothic" panose="020B0503020000020004" pitchFamily="34" charset="-127"/>
            </a:endParaRPr>
          </a:p>
          <a:p>
            <a:pPr marL="285750" indent="-285750">
              <a:buFont typeface="Arial" panose="020B0604020202020204" pitchFamily="34" charset="0"/>
              <a:buChar char="•"/>
            </a:pPr>
            <a:r>
              <a:rPr lang="en-GB" dirty="0">
                <a:solidFill>
                  <a:schemeClr val="bg1"/>
                </a:solidFill>
                <a:latin typeface="Malgun Gothic" panose="020B0503020000020004" pitchFamily="34" charset="-127"/>
                <a:ea typeface="Malgun Gothic" panose="020B0503020000020004" pitchFamily="34" charset="-127"/>
              </a:rPr>
              <a:t>Your mentee says that a teacher is picking on them </a:t>
            </a:r>
          </a:p>
          <a:p>
            <a:pPr marL="285750" indent="-285750">
              <a:buFont typeface="Arial" panose="020B0604020202020204" pitchFamily="34" charset="0"/>
              <a:buChar char="•"/>
            </a:pPr>
            <a:endParaRPr lang="en-GB" dirty="0">
              <a:solidFill>
                <a:schemeClr val="bg1"/>
              </a:solidFill>
              <a:latin typeface="Malgun Gothic" panose="020B0503020000020004" pitchFamily="34" charset="-127"/>
              <a:ea typeface="Malgun Gothic" panose="020B0503020000020004" pitchFamily="34" charset="-127"/>
            </a:endParaRPr>
          </a:p>
          <a:p>
            <a:pPr marL="285750" indent="-285750">
              <a:buFont typeface="Arial" panose="020B0604020202020204" pitchFamily="34" charset="0"/>
              <a:buChar char="•"/>
            </a:pPr>
            <a:r>
              <a:rPr lang="en-GB" dirty="0">
                <a:solidFill>
                  <a:schemeClr val="bg1"/>
                </a:solidFill>
                <a:latin typeface="Malgun Gothic" panose="020B0503020000020004" pitchFamily="34" charset="-127"/>
                <a:ea typeface="Malgun Gothic" panose="020B0503020000020004" pitchFamily="34" charset="-127"/>
              </a:rPr>
              <a:t>Your mentee likes a girl in his class </a:t>
            </a:r>
          </a:p>
          <a:p>
            <a:pPr marL="285750" indent="-285750">
              <a:buFont typeface="Arial" panose="020B0604020202020204" pitchFamily="34" charset="0"/>
              <a:buChar char="•"/>
            </a:pPr>
            <a:endParaRPr lang="en-GB" dirty="0">
              <a:solidFill>
                <a:schemeClr val="bg1"/>
              </a:solidFill>
              <a:latin typeface="Malgun Gothic" panose="020B0503020000020004" pitchFamily="34" charset="-127"/>
              <a:ea typeface="Malgun Gothic" panose="020B0503020000020004" pitchFamily="34" charset="-127"/>
            </a:endParaRPr>
          </a:p>
          <a:p>
            <a:pPr marL="285750" indent="-285750">
              <a:buFont typeface="Arial" panose="020B0604020202020204" pitchFamily="34" charset="0"/>
              <a:buChar char="•"/>
            </a:pPr>
            <a:r>
              <a:rPr lang="en-GB" dirty="0">
                <a:solidFill>
                  <a:schemeClr val="bg1"/>
                </a:solidFill>
                <a:latin typeface="Malgun Gothic" panose="020B0503020000020004" pitchFamily="34" charset="-127"/>
                <a:ea typeface="Malgun Gothic" panose="020B0503020000020004" pitchFamily="34" charset="-127"/>
              </a:rPr>
              <a:t>Your mentee has been having difficulty with their step- dad/step-mum</a:t>
            </a:r>
          </a:p>
        </p:txBody>
      </p:sp>
    </p:spTree>
    <p:extLst>
      <p:ext uri="{BB962C8B-B14F-4D97-AF65-F5344CB8AC3E}">
        <p14:creationId xmlns:p14="http://schemas.microsoft.com/office/powerpoint/2010/main" val="12746108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C084AE-EE9C-40AE-8926-CF96D72A5726}"/>
              </a:ext>
            </a:extLst>
          </p:cNvPr>
          <p:cNvSpPr>
            <a:spLocks noGrp="1"/>
          </p:cNvSpPr>
          <p:nvPr>
            <p:ph type="title"/>
          </p:nvPr>
        </p:nvSpPr>
        <p:spPr>
          <a:xfrm>
            <a:off x="839788" y="-1325563"/>
            <a:ext cx="5157787" cy="1325563"/>
          </a:xfrm>
        </p:spPr>
        <p:txBody>
          <a:bodyPr vert="horz" lIns="91440" tIns="45720" rIns="91440" bIns="45720" rtlCol="0" anchor="b">
            <a:normAutofit/>
          </a:bodyPr>
          <a:lstStyle/>
          <a:p>
            <a:r>
              <a:rPr lang="en-GB" dirty="0"/>
              <a:t>What is bullying behaviour </a:t>
            </a:r>
          </a:p>
        </p:txBody>
      </p:sp>
      <p:sp>
        <p:nvSpPr>
          <p:cNvPr id="10" name="Text Placeholder 2">
            <a:extLst>
              <a:ext uri="{FF2B5EF4-FFF2-40B4-BE49-F238E27FC236}">
                <a16:creationId xmlns:a16="http://schemas.microsoft.com/office/drawing/2014/main" id="{506E602B-55AD-4DD3-A1A1-950E5E9846F6}"/>
              </a:ext>
            </a:extLst>
          </p:cNvPr>
          <p:cNvSpPr>
            <a:spLocks noGrp="1"/>
          </p:cNvSpPr>
          <p:nvPr>
            <p:ph type="body" idx="1"/>
          </p:nvPr>
        </p:nvSpPr>
        <p:spPr>
          <a:xfrm>
            <a:off x="128060" y="699524"/>
            <a:ext cx="5627851" cy="617934"/>
          </a:xfrm>
        </p:spPr>
        <p:txBody>
          <a:bodyPr>
            <a:noAutofit/>
          </a:bodyPr>
          <a:lstStyle/>
          <a:p>
            <a:r>
              <a:rPr lang="en-US" sz="4000" dirty="0">
                <a:latin typeface="Malgun Gothic" panose="020B0503020000020004" pitchFamily="34" charset="-127"/>
                <a:ea typeface="Malgun Gothic" panose="020B0503020000020004" pitchFamily="34" charset="-127"/>
              </a:rPr>
              <a:t>What is bullying </a:t>
            </a:r>
            <a:r>
              <a:rPr lang="en-US" sz="4000" dirty="0" err="1">
                <a:latin typeface="Malgun Gothic" panose="020B0503020000020004" pitchFamily="34" charset="-127"/>
                <a:ea typeface="Malgun Gothic" panose="020B0503020000020004" pitchFamily="34" charset="-127"/>
              </a:rPr>
              <a:t>behaviour</a:t>
            </a:r>
            <a:r>
              <a:rPr lang="en-US" sz="4000" dirty="0">
                <a:latin typeface="Malgun Gothic" panose="020B0503020000020004" pitchFamily="34" charset="-127"/>
                <a:ea typeface="Malgun Gothic" panose="020B0503020000020004" pitchFamily="34" charset="-127"/>
              </a:rPr>
              <a:t>?</a:t>
            </a:r>
          </a:p>
        </p:txBody>
      </p:sp>
      <p:sp>
        <p:nvSpPr>
          <p:cNvPr id="3" name="Subtitle 2">
            <a:extLst>
              <a:ext uri="{FF2B5EF4-FFF2-40B4-BE49-F238E27FC236}">
                <a16:creationId xmlns:a16="http://schemas.microsoft.com/office/drawing/2014/main" id="{118C570E-31E1-4118-8478-79F127876490}"/>
              </a:ext>
            </a:extLst>
          </p:cNvPr>
          <p:cNvSpPr>
            <a:spLocks noGrp="1"/>
          </p:cNvSpPr>
          <p:nvPr>
            <p:ph sz="half" idx="2"/>
          </p:nvPr>
        </p:nvSpPr>
        <p:spPr>
          <a:xfrm>
            <a:off x="356659" y="1562655"/>
            <a:ext cx="5627851" cy="3732690"/>
          </a:xfrm>
        </p:spPr>
        <p:txBody>
          <a:bodyPr>
            <a:normAutofit fontScale="92500"/>
          </a:bodyPr>
          <a:lstStyle/>
          <a:p>
            <a:pPr marL="0" indent="0">
              <a:buNone/>
            </a:pPr>
            <a:r>
              <a:rPr lang="en-US" sz="2400" dirty="0">
                <a:solidFill>
                  <a:schemeClr val="tx1"/>
                </a:solidFill>
                <a:latin typeface="Malgun Gothic" panose="020B0503020000020004" pitchFamily="34" charset="-127"/>
                <a:ea typeface="Malgun Gothic" panose="020B0503020000020004" pitchFamily="34" charset="-127"/>
              </a:rPr>
              <a:t>Can you give us a definition of bullying? </a:t>
            </a:r>
          </a:p>
          <a:p>
            <a:pPr marL="0" indent="0">
              <a:buNone/>
            </a:pPr>
            <a:endParaRPr lang="en-US" sz="2400" dirty="0">
              <a:solidFill>
                <a:schemeClr val="tx1"/>
              </a:solidFill>
              <a:latin typeface="Malgun Gothic" panose="020B0503020000020004" pitchFamily="34" charset="-127"/>
              <a:ea typeface="Malgun Gothic" panose="020B0503020000020004" pitchFamily="34" charset="-127"/>
            </a:endParaRPr>
          </a:p>
          <a:p>
            <a:pPr marL="0" indent="0">
              <a:buNone/>
            </a:pPr>
            <a:r>
              <a:rPr lang="en-US" sz="2400" dirty="0">
                <a:solidFill>
                  <a:schemeClr val="tx1"/>
                </a:solidFill>
                <a:latin typeface="Malgun Gothic" panose="020B0503020000020004" pitchFamily="34" charset="-127"/>
                <a:ea typeface="Malgun Gothic" panose="020B0503020000020004" pitchFamily="34" charset="-127"/>
              </a:rPr>
              <a:t>The Anti-Bullying Alliance definition is:</a:t>
            </a:r>
          </a:p>
          <a:p>
            <a:pPr marL="0" indent="0">
              <a:buNone/>
            </a:pPr>
            <a:endParaRPr lang="en-US" sz="2400" dirty="0">
              <a:solidFill>
                <a:schemeClr val="tx1"/>
              </a:solidFill>
              <a:latin typeface="Malgun Gothic" panose="020B0503020000020004" pitchFamily="34" charset="-127"/>
              <a:ea typeface="Malgun Gothic" panose="020B0503020000020004" pitchFamily="34" charset="-127"/>
            </a:endParaRPr>
          </a:p>
          <a:p>
            <a:pPr marL="0" indent="0">
              <a:buNone/>
            </a:pPr>
            <a:r>
              <a:rPr lang="en-US" altLang="en-US" sz="2400" i="1" dirty="0">
                <a:solidFill>
                  <a:schemeClr val="tx1"/>
                </a:solidFill>
                <a:latin typeface="Malgun Gothic" panose="020B0503020000020004" pitchFamily="34" charset="-127"/>
                <a:ea typeface="Malgun Gothic" panose="020B0503020000020004" pitchFamily="34" charset="-127"/>
              </a:rPr>
              <a:t>The repetitive, intentional hurting of one person or group by another person or group, where the relationship involves an imbalance of power. Bullying can be physical, verbal or psychological.  It can happen face-to-face or online.</a:t>
            </a:r>
            <a:endParaRPr lang="en-US" sz="2400" i="1" dirty="0">
              <a:solidFill>
                <a:schemeClr val="tx1"/>
              </a:solidFill>
              <a:latin typeface="Malgun Gothic" panose="020B0503020000020004" pitchFamily="34" charset="-127"/>
              <a:ea typeface="Malgun Gothic" panose="020B0503020000020004" pitchFamily="34" charset="-127"/>
            </a:endParaRPr>
          </a:p>
          <a:p>
            <a:pPr marL="0" indent="0">
              <a:lnSpc>
                <a:spcPct val="107000"/>
              </a:lnSpc>
              <a:buNone/>
            </a:pPr>
            <a:endParaRPr lang="en-GB" sz="1800" dirty="0">
              <a:latin typeface="Malgun Gothic" panose="020B0503020000020004" pitchFamily="34" charset="-127"/>
              <a:ea typeface="Malgun Gothic" panose="020B0503020000020004" pitchFamily="34" charset="-127"/>
              <a:cs typeface="Aharoni" panose="02010803020104030203" pitchFamily="2" charset="-79"/>
            </a:endParaRPr>
          </a:p>
          <a:p>
            <a:pPr marL="0" indent="0">
              <a:buNone/>
            </a:pPr>
            <a:endParaRPr lang="en-GB" dirty="0"/>
          </a:p>
        </p:txBody>
      </p:sp>
      <p:pic>
        <p:nvPicPr>
          <p:cNvPr id="4" name="Picture 3" descr="Framed blackboard with stop bullying chalked onto it">
            <a:extLst>
              <a:ext uri="{FF2B5EF4-FFF2-40B4-BE49-F238E27FC236}">
                <a16:creationId xmlns:a16="http://schemas.microsoft.com/office/drawing/2014/main" id="{FCD18102-6538-4ED7-9932-85EE06C163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67510" y="882404"/>
            <a:ext cx="5599035" cy="373269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930605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2">
            <a:extLst>
              <a:ext uri="{FF2B5EF4-FFF2-40B4-BE49-F238E27FC236}">
                <a16:creationId xmlns:a16="http://schemas.microsoft.com/office/drawing/2014/main" id="{506E602B-55AD-4DD3-A1A1-950E5E9846F6}"/>
              </a:ext>
            </a:extLst>
          </p:cNvPr>
          <p:cNvSpPr>
            <a:spLocks noGrp="1"/>
          </p:cNvSpPr>
          <p:nvPr>
            <p:ph type="title" idx="4294967295"/>
          </p:nvPr>
        </p:nvSpPr>
        <p:spPr>
          <a:xfrm>
            <a:off x="298450" y="546100"/>
            <a:ext cx="5637213" cy="619125"/>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altLang="en-US" sz="3600" b="1" i="0" u="none" strike="noStrike" kern="1200" cap="none" spc="0" normalizeH="0" baseline="0" noProof="0" dirty="0">
                <a:ln>
                  <a:noFill/>
                </a:ln>
                <a:solidFill>
                  <a:srgbClr val="1D1D1B"/>
                </a:solidFill>
                <a:effectLst/>
                <a:uLnTx/>
                <a:uFillTx/>
                <a:latin typeface="Malgun Gothic" panose="020B0503020000020004" pitchFamily="34" charset="-127"/>
                <a:ea typeface="Malgun Gothic" panose="020B0503020000020004" pitchFamily="34" charset="-127"/>
                <a:cs typeface="+mn-cs"/>
              </a:rPr>
              <a:t>What are the effects of bullying </a:t>
            </a:r>
            <a:r>
              <a:rPr kumimoji="0" lang="en-US" altLang="en-US" sz="3600" b="1" i="0" u="none" strike="noStrike" kern="1200" cap="none" spc="0" normalizeH="0" baseline="0" noProof="0" dirty="0" err="1">
                <a:ln>
                  <a:noFill/>
                </a:ln>
                <a:solidFill>
                  <a:srgbClr val="1D1D1B"/>
                </a:solidFill>
                <a:effectLst/>
                <a:uLnTx/>
                <a:uFillTx/>
                <a:latin typeface="Malgun Gothic" panose="020B0503020000020004" pitchFamily="34" charset="-127"/>
                <a:ea typeface="Malgun Gothic" panose="020B0503020000020004" pitchFamily="34" charset="-127"/>
                <a:cs typeface="+mn-cs"/>
              </a:rPr>
              <a:t>behaviour</a:t>
            </a:r>
            <a:r>
              <a:rPr kumimoji="0" lang="en-US" altLang="en-US" sz="3600" b="1" i="0" u="none" strike="noStrike" kern="1200" cap="none" spc="0" normalizeH="0" baseline="0" noProof="0" dirty="0">
                <a:ln>
                  <a:noFill/>
                </a:ln>
                <a:solidFill>
                  <a:srgbClr val="1D1D1B"/>
                </a:solidFill>
                <a:effectLst/>
                <a:uLnTx/>
                <a:uFillTx/>
                <a:latin typeface="Malgun Gothic" panose="020B0503020000020004" pitchFamily="34" charset="-127"/>
                <a:ea typeface="Malgun Gothic" panose="020B0503020000020004" pitchFamily="34" charset="-127"/>
                <a:cs typeface="+mn-cs"/>
              </a:rPr>
              <a:t>? </a:t>
            </a:r>
            <a:endParaRPr kumimoji="0" lang="en-US" sz="3600" b="1" i="0" u="none" strike="noStrike" kern="1200" cap="none" spc="0" normalizeH="0" baseline="0" noProof="0" dirty="0">
              <a:ln>
                <a:noFill/>
              </a:ln>
              <a:solidFill>
                <a:srgbClr val="1D1D1B"/>
              </a:solidFill>
              <a:effectLst/>
              <a:uLnTx/>
              <a:uFillTx/>
              <a:latin typeface="Malgun Gothic" panose="020B0503020000020004" pitchFamily="34" charset="-127"/>
              <a:ea typeface="Malgun Gothic" panose="020B0503020000020004" pitchFamily="34" charset="-127"/>
              <a:cs typeface="+mn-cs"/>
            </a:endParaRPr>
          </a:p>
        </p:txBody>
      </p:sp>
      <p:sp>
        <p:nvSpPr>
          <p:cNvPr id="3" name="Subtitle 2">
            <a:extLst>
              <a:ext uri="{FF2B5EF4-FFF2-40B4-BE49-F238E27FC236}">
                <a16:creationId xmlns:a16="http://schemas.microsoft.com/office/drawing/2014/main" id="{118C570E-31E1-4118-8478-79F127876490}"/>
              </a:ext>
            </a:extLst>
          </p:cNvPr>
          <p:cNvSpPr>
            <a:spLocks noGrp="1"/>
          </p:cNvSpPr>
          <p:nvPr>
            <p:ph sz="half" idx="2"/>
          </p:nvPr>
        </p:nvSpPr>
        <p:spPr>
          <a:xfrm>
            <a:off x="298613" y="1693552"/>
            <a:ext cx="5660417" cy="3732690"/>
          </a:xfrm>
        </p:spPr>
        <p:txBody>
          <a:bodyPr>
            <a:normAutofit fontScale="85000" lnSpcReduction="20000"/>
          </a:bodyPr>
          <a:lstStyle/>
          <a:p>
            <a:pPr marL="0" indent="0" algn="ctr">
              <a:buNone/>
            </a:pPr>
            <a:r>
              <a:rPr lang="en-US" altLang="en-US" sz="3300" dirty="0">
                <a:latin typeface="Malgun Gothic" panose="020B0503020000020004" pitchFamily="34" charset="-127"/>
                <a:ea typeface="Malgun Gothic" panose="020B0503020000020004" pitchFamily="34" charset="-127"/>
              </a:rPr>
              <a:t>Most important to remember is that bullying </a:t>
            </a:r>
            <a:r>
              <a:rPr lang="en-GB" altLang="en-US" sz="3300" dirty="0">
                <a:latin typeface="Malgun Gothic" panose="020B0503020000020004" pitchFamily="34" charset="-127"/>
                <a:ea typeface="Malgun Gothic" panose="020B0503020000020004" pitchFamily="34" charset="-127"/>
              </a:rPr>
              <a:t>behaviour</a:t>
            </a:r>
            <a:r>
              <a:rPr lang="en-US" altLang="en-US" sz="3300" dirty="0">
                <a:latin typeface="Malgun Gothic" panose="020B0503020000020004" pitchFamily="34" charset="-127"/>
                <a:ea typeface="Malgun Gothic" panose="020B0503020000020004" pitchFamily="34" charset="-127"/>
              </a:rPr>
              <a:t> is a barrier to learning, can seriously affect victims’ mental health and can change the way they feel about themselves well into their adulthood. Research shows that the long-term impact </a:t>
            </a:r>
            <a:r>
              <a:rPr lang="en-GB" altLang="en-US" sz="3300" dirty="0">
                <a:latin typeface="Malgun Gothic" panose="020B0503020000020004" pitchFamily="34" charset="-127"/>
                <a:ea typeface="Malgun Gothic" panose="020B0503020000020004" pitchFamily="34" charset="-127"/>
              </a:rPr>
              <a:t>of</a:t>
            </a:r>
            <a:r>
              <a:rPr lang="en-US" altLang="en-US" sz="3300" dirty="0">
                <a:latin typeface="Malgun Gothic" panose="020B0503020000020004" pitchFamily="34" charset="-127"/>
                <a:ea typeface="Malgun Gothic" panose="020B0503020000020004" pitchFamily="34" charset="-127"/>
              </a:rPr>
              <a:t> bullying </a:t>
            </a:r>
            <a:r>
              <a:rPr lang="en-GB" altLang="en-US" sz="3300" dirty="0">
                <a:latin typeface="Malgun Gothic" panose="020B0503020000020004" pitchFamily="34" charset="-127"/>
                <a:ea typeface="Malgun Gothic" panose="020B0503020000020004" pitchFamily="34" charset="-127"/>
              </a:rPr>
              <a:t>behaviour</a:t>
            </a:r>
            <a:r>
              <a:rPr lang="en-US" altLang="en-US" sz="3300" dirty="0">
                <a:latin typeface="Malgun Gothic" panose="020B0503020000020004" pitchFamily="34" charset="-127"/>
                <a:ea typeface="Malgun Gothic" panose="020B0503020000020004" pitchFamily="34" charset="-127"/>
              </a:rPr>
              <a:t> on a victim greatly increases if the bullying continues over a long period of time.</a:t>
            </a:r>
          </a:p>
          <a:p>
            <a:pPr marL="0" indent="0" algn="ctr">
              <a:buNone/>
            </a:pPr>
            <a:endParaRPr lang="en-GB" dirty="0"/>
          </a:p>
        </p:txBody>
      </p:sp>
      <p:pic>
        <p:nvPicPr>
          <p:cNvPr id="6" name="Picture 5" descr="Image of a young person sitting against a wall with their head in their hands ">
            <a:extLst>
              <a:ext uri="{FF2B5EF4-FFF2-40B4-BE49-F238E27FC236}">
                <a16:creationId xmlns:a16="http://schemas.microsoft.com/office/drawing/2014/main" id="{B9FAAF62-E3A3-496B-B39C-28A96E6E7E5E}"/>
              </a:ext>
            </a:extLst>
          </p:cNvPr>
          <p:cNvPicPr>
            <a:picLocks noChangeAspect="1"/>
          </p:cNvPicPr>
          <p:nvPr/>
        </p:nvPicPr>
        <p:blipFill rotWithShape="1">
          <a:blip r:embed="rId3">
            <a:extLst>
              <a:ext uri="{28A0092B-C50C-407E-A947-70E740481C1C}">
                <a14:useLocalDpi xmlns:a14="http://schemas.microsoft.com/office/drawing/2010/main" val="0"/>
              </a:ext>
            </a:extLst>
          </a:blip>
          <a:srcRect l="20635" r="31038"/>
          <a:stretch/>
        </p:blipFill>
        <p:spPr>
          <a:xfrm>
            <a:off x="7109771" y="341084"/>
            <a:ext cx="4230770" cy="49067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357004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B5EF9E2-7ECE-4E7C-9A31-39544A20587B}"/>
              </a:ext>
            </a:extLst>
          </p:cNvPr>
          <p:cNvSpPr>
            <a:spLocks noGrp="1"/>
          </p:cNvSpPr>
          <p:nvPr>
            <p:ph sz="half" idx="1"/>
          </p:nvPr>
        </p:nvSpPr>
        <p:spPr>
          <a:xfrm>
            <a:off x="223207" y="4823459"/>
            <a:ext cx="11098973" cy="747081"/>
          </a:xfrm>
        </p:spPr>
        <p:txBody>
          <a:bodyPr>
            <a:normAutofit/>
          </a:bodyPr>
          <a:lstStyle/>
          <a:p>
            <a:pPr marL="0" indent="0">
              <a:buNone/>
            </a:pPr>
            <a:r>
              <a:rPr lang="en-GB" sz="4000" dirty="0">
                <a:latin typeface="Malgun Gothic" panose="020B0503020000020004" pitchFamily="34" charset="-127"/>
                <a:ea typeface="Malgun Gothic" panose="020B0503020000020004" pitchFamily="34" charset="-127"/>
              </a:rPr>
              <a:t>List as many as you can.</a:t>
            </a:r>
          </a:p>
        </p:txBody>
      </p:sp>
      <p:sp>
        <p:nvSpPr>
          <p:cNvPr id="2" name="Title 1">
            <a:extLst>
              <a:ext uri="{FF2B5EF4-FFF2-40B4-BE49-F238E27FC236}">
                <a16:creationId xmlns:a16="http://schemas.microsoft.com/office/drawing/2014/main" id="{9E014011-2B1B-4BDB-8BFF-9415ED6CEBA6}"/>
              </a:ext>
            </a:extLst>
          </p:cNvPr>
          <p:cNvSpPr>
            <a:spLocks noGrp="1"/>
          </p:cNvSpPr>
          <p:nvPr>
            <p:ph type="title" idx="4294967295"/>
          </p:nvPr>
        </p:nvSpPr>
        <p:spPr>
          <a:xfrm>
            <a:off x="223207" y="3078320"/>
            <a:ext cx="10520993" cy="1767999"/>
          </a:xfrm>
        </p:spPr>
        <p:txBody>
          <a:bodyPr anchor="ctr">
            <a:noAutofit/>
          </a:bodyPr>
          <a:lstStyle/>
          <a:p>
            <a:r>
              <a:rPr lang="en-GB" b="1" dirty="0">
                <a:latin typeface="Malgun Gothic" panose="020B0503020000020004" pitchFamily="34" charset="-127"/>
                <a:ea typeface="Malgun Gothic" panose="020B0503020000020004" pitchFamily="34" charset="-127"/>
              </a:rPr>
              <a:t>What types of bullying behaviour are there?</a:t>
            </a:r>
          </a:p>
        </p:txBody>
      </p:sp>
    </p:spTree>
    <p:extLst>
      <p:ext uri="{BB962C8B-B14F-4D97-AF65-F5344CB8AC3E}">
        <p14:creationId xmlns:p14="http://schemas.microsoft.com/office/powerpoint/2010/main" val="2876107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259"/>
            <a:ext cx="10515600" cy="1325563"/>
          </a:xfrm>
        </p:spPr>
        <p:txBody>
          <a:bodyPr>
            <a:normAutofit/>
          </a:bodyPr>
          <a:lstStyle/>
          <a:p>
            <a:pPr algn="ctr"/>
            <a:r>
              <a:rPr lang="en-GB" sz="5400" b="1" dirty="0">
                <a:latin typeface="Malgun Gothic" panose="020B0503020000020004" pitchFamily="34" charset="-127"/>
                <a:ea typeface="Malgun Gothic" panose="020B0503020000020004" pitchFamily="34" charset="-127"/>
                <a:cs typeface="Arial" panose="020B0604020202020204" pitchFamily="34" charset="0"/>
              </a:rPr>
              <a:t>GROUND RULES</a:t>
            </a:r>
          </a:p>
        </p:txBody>
      </p:sp>
      <p:sp>
        <p:nvSpPr>
          <p:cNvPr id="9" name="Text Placeholder 8">
            <a:extLst>
              <a:ext uri="{FF2B5EF4-FFF2-40B4-BE49-F238E27FC236}">
                <a16:creationId xmlns:a16="http://schemas.microsoft.com/office/drawing/2014/main" id="{18C61DFB-477C-4424-A970-4D99637808F7}"/>
              </a:ext>
            </a:extLst>
          </p:cNvPr>
          <p:cNvSpPr>
            <a:spLocks noGrp="1"/>
          </p:cNvSpPr>
          <p:nvPr>
            <p:ph sz="half" idx="1"/>
          </p:nvPr>
        </p:nvSpPr>
        <p:spPr>
          <a:xfrm>
            <a:off x="838200" y="1361822"/>
            <a:ext cx="10515600" cy="4351338"/>
          </a:xfrm>
        </p:spPr>
        <p:txBody>
          <a:bodyPr>
            <a:normAutofit/>
          </a:bodyPr>
          <a:lstStyle/>
          <a:p>
            <a:pPr marL="0" indent="0">
              <a:buNone/>
            </a:pPr>
            <a:r>
              <a:rPr lang="en-GB" sz="2000" dirty="0">
                <a:solidFill>
                  <a:schemeClr val="tx1"/>
                </a:solidFill>
                <a:latin typeface="Malgun Gothic" panose="020B0503020000020004" pitchFamily="34" charset="-127"/>
                <a:ea typeface="Malgun Gothic" panose="020B0503020000020004" pitchFamily="34" charset="-127"/>
                <a:cs typeface="Arial" panose="020B0604020202020204" pitchFamily="34" charset="0"/>
              </a:rPr>
              <a:t>1. Confidentiality  - what is said in this room stays here. </a:t>
            </a:r>
          </a:p>
          <a:p>
            <a:pPr marL="0" indent="0">
              <a:buNone/>
            </a:pPr>
            <a:r>
              <a:rPr lang="en-GB" sz="2000" dirty="0">
                <a:solidFill>
                  <a:schemeClr val="tx1"/>
                </a:solidFill>
                <a:latin typeface="Malgun Gothic" panose="020B0503020000020004" pitchFamily="34" charset="-127"/>
                <a:ea typeface="Malgun Gothic" panose="020B0503020000020004" pitchFamily="34" charset="-127"/>
                <a:cs typeface="Arial" panose="020B0604020202020204" pitchFamily="34" charset="0"/>
              </a:rPr>
              <a:t>2. Respect other peoples’ emotions. Some things we talk about may be upsetting.</a:t>
            </a:r>
          </a:p>
          <a:p>
            <a:pPr marL="0" indent="0">
              <a:buNone/>
            </a:pPr>
            <a:r>
              <a:rPr lang="en-GB" sz="2000" dirty="0">
                <a:solidFill>
                  <a:schemeClr val="tx1"/>
                </a:solidFill>
                <a:latin typeface="Malgun Gothic" panose="020B0503020000020004" pitchFamily="34" charset="-127"/>
                <a:ea typeface="Malgun Gothic" panose="020B0503020000020004" pitchFamily="34" charset="-127"/>
                <a:cs typeface="Arial" panose="020B0604020202020204" pitchFamily="34" charset="0"/>
              </a:rPr>
              <a:t>3. Respect other people’s opinions/property.</a:t>
            </a:r>
          </a:p>
          <a:p>
            <a:pPr marL="0" indent="0">
              <a:buNone/>
            </a:pPr>
            <a:r>
              <a:rPr lang="en-GB" sz="2000" dirty="0">
                <a:solidFill>
                  <a:schemeClr val="tx1"/>
                </a:solidFill>
                <a:latin typeface="Malgun Gothic" panose="020B0503020000020004" pitchFamily="34" charset="-127"/>
                <a:ea typeface="Malgun Gothic" panose="020B0503020000020004" pitchFamily="34" charset="-127"/>
                <a:cs typeface="Arial" panose="020B0604020202020204" pitchFamily="34" charset="0"/>
              </a:rPr>
              <a:t>4. Take part in all activities.</a:t>
            </a:r>
          </a:p>
          <a:p>
            <a:pPr marL="0" indent="0">
              <a:buNone/>
            </a:pPr>
            <a:r>
              <a:rPr lang="en-GB" sz="2000" dirty="0">
                <a:solidFill>
                  <a:schemeClr val="tx1"/>
                </a:solidFill>
                <a:latin typeface="Malgun Gothic" panose="020B0503020000020004" pitchFamily="34" charset="-127"/>
                <a:ea typeface="Malgun Gothic" panose="020B0503020000020004" pitchFamily="34" charset="-127"/>
                <a:cs typeface="Arial" panose="020B0604020202020204" pitchFamily="34" charset="0"/>
              </a:rPr>
              <a:t>5. Listen to each other.</a:t>
            </a:r>
          </a:p>
          <a:p>
            <a:pPr marL="0" indent="0">
              <a:buNone/>
            </a:pPr>
            <a:r>
              <a:rPr lang="en-GB" sz="2000" dirty="0">
                <a:solidFill>
                  <a:schemeClr val="tx1"/>
                </a:solidFill>
                <a:latin typeface="Malgun Gothic" panose="020B0503020000020004" pitchFamily="34" charset="-127"/>
                <a:ea typeface="Malgun Gothic" panose="020B0503020000020004" pitchFamily="34" charset="-127"/>
                <a:cs typeface="Arial" panose="020B0604020202020204" pitchFamily="34" charset="0"/>
              </a:rPr>
              <a:t>6. Be polite.</a:t>
            </a:r>
          </a:p>
          <a:p>
            <a:pPr marL="0" indent="0">
              <a:buNone/>
            </a:pPr>
            <a:r>
              <a:rPr lang="en-GB" sz="2000" dirty="0">
                <a:solidFill>
                  <a:schemeClr val="tx1"/>
                </a:solidFill>
                <a:latin typeface="Malgun Gothic" panose="020B0503020000020004" pitchFamily="34" charset="-127"/>
                <a:ea typeface="Malgun Gothic" panose="020B0503020000020004" pitchFamily="34" charset="-127"/>
                <a:cs typeface="Arial" panose="020B0604020202020204" pitchFamily="34" charset="0"/>
              </a:rPr>
              <a:t>7. Support each other.</a:t>
            </a:r>
          </a:p>
          <a:p>
            <a:pPr marL="0" indent="0">
              <a:buNone/>
            </a:pPr>
            <a:endParaRPr lang="en-GB" sz="1800" dirty="0"/>
          </a:p>
        </p:txBody>
      </p:sp>
      <p:sp>
        <p:nvSpPr>
          <p:cNvPr id="4" name="Speech Bubble: Rectangle with Corners Rounded 3">
            <a:extLst>
              <a:ext uri="{FF2B5EF4-FFF2-40B4-BE49-F238E27FC236}">
                <a16:creationId xmlns:a16="http://schemas.microsoft.com/office/drawing/2014/main" id="{8FCB762E-CC79-4D61-A795-72084DA99FD5}"/>
              </a:ext>
            </a:extLst>
          </p:cNvPr>
          <p:cNvSpPr/>
          <p:nvPr/>
        </p:nvSpPr>
        <p:spPr>
          <a:xfrm>
            <a:off x="9383216" y="3252537"/>
            <a:ext cx="2607668" cy="2076974"/>
          </a:xfrm>
          <a:prstGeom prst="wedgeRoundRectCallout">
            <a:avLst>
              <a:gd name="adj1" fmla="val -69496"/>
              <a:gd name="adj2" fmla="val 3740"/>
              <a:gd name="adj3" fmla="val 16667"/>
            </a:avLst>
          </a:prstGeom>
          <a:solidFill>
            <a:srgbClr val="18A98A"/>
          </a:solidFill>
          <a:ln w="57150"/>
        </p:spPr>
        <p:style>
          <a:lnRef idx="2">
            <a:schemeClr val="dk1"/>
          </a:lnRef>
          <a:fillRef idx="1">
            <a:schemeClr val="lt1"/>
          </a:fillRef>
          <a:effectRef idx="0">
            <a:schemeClr val="dk1"/>
          </a:effectRef>
          <a:fontRef idx="minor">
            <a:schemeClr val="dk1"/>
          </a:fontRef>
        </p:style>
        <p:txBody>
          <a:bodyPr lIns="91440" tIns="45720" rIns="91440" bIns="45720" rtlCol="0" anchor="ctr"/>
          <a:lstStyle/>
          <a:p>
            <a:pPr algn="ctr"/>
            <a:r>
              <a:rPr lang="en-GB" dirty="0">
                <a:latin typeface="Malgun Gothic" panose="020B0503020000020004" pitchFamily="34" charset="-127"/>
                <a:ea typeface="Malgun Gothic" panose="020B0503020000020004" pitchFamily="34" charset="-127"/>
              </a:rPr>
              <a:t>As a group it is important that we have rules which we all agree with and will follow when taking part in the session</a:t>
            </a:r>
            <a:r>
              <a:rPr lang="en-GB" sz="2400" dirty="0">
                <a:latin typeface="Malgun Gothic" panose="020B0503020000020004" pitchFamily="34" charset="-127"/>
                <a:ea typeface="Malgun Gothic" panose="020B0503020000020004" pitchFamily="34" charset="-127"/>
              </a:rPr>
              <a:t>. </a:t>
            </a:r>
          </a:p>
        </p:txBody>
      </p:sp>
    </p:spTree>
    <p:extLst>
      <p:ext uri="{BB962C8B-B14F-4D97-AF65-F5344CB8AC3E}">
        <p14:creationId xmlns:p14="http://schemas.microsoft.com/office/powerpoint/2010/main" val="23578657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3">
            <a:extLst>
              <a:ext uri="{FF2B5EF4-FFF2-40B4-BE49-F238E27FC236}">
                <a16:creationId xmlns:a16="http://schemas.microsoft.com/office/drawing/2014/main" id="{6CF38A4D-AA47-415B-B7B1-0A88E260A9DC}"/>
              </a:ext>
            </a:extLst>
          </p:cNvPr>
          <p:cNvSpPr>
            <a:spLocks noGrp="1"/>
          </p:cNvSpPr>
          <p:nvPr>
            <p:ph sz="half" idx="1"/>
          </p:nvPr>
        </p:nvSpPr>
        <p:spPr>
          <a:xfrm>
            <a:off x="93542" y="3999696"/>
            <a:ext cx="11222158" cy="1037929"/>
          </a:xfrm>
        </p:spPr>
        <p:txBody>
          <a:bodyPr>
            <a:normAutofit/>
          </a:bodyPr>
          <a:lstStyle/>
          <a:p>
            <a:pPr marL="0" indent="0">
              <a:buNone/>
            </a:pPr>
            <a:r>
              <a:rPr lang="en-GB" dirty="0">
                <a:latin typeface="Malgun Gothic" panose="020B0503020000020004" pitchFamily="34" charset="-127"/>
                <a:ea typeface="Malgun Gothic" panose="020B0503020000020004" pitchFamily="34" charset="-127"/>
              </a:rPr>
              <a:t>What are the different ways you might be able to spot the signs that someone may be being bullied?</a:t>
            </a:r>
          </a:p>
          <a:p>
            <a:endParaRPr lang="en-US" sz="3200" dirty="0"/>
          </a:p>
        </p:txBody>
      </p:sp>
      <p:sp>
        <p:nvSpPr>
          <p:cNvPr id="13" name="Title 1">
            <a:extLst>
              <a:ext uri="{FF2B5EF4-FFF2-40B4-BE49-F238E27FC236}">
                <a16:creationId xmlns:a16="http://schemas.microsoft.com/office/drawing/2014/main" id="{6407B9F4-8B42-442C-89F1-B3F8BC8B1540}"/>
              </a:ext>
            </a:extLst>
          </p:cNvPr>
          <p:cNvSpPr>
            <a:spLocks noGrp="1"/>
          </p:cNvSpPr>
          <p:nvPr>
            <p:ph type="title" idx="4294967295"/>
          </p:nvPr>
        </p:nvSpPr>
        <p:spPr>
          <a:xfrm>
            <a:off x="93542" y="3028781"/>
            <a:ext cx="10698480" cy="993775"/>
          </a:xfrm>
        </p:spPr>
        <p:txBody>
          <a:bodyPr>
            <a:normAutofit fontScale="90000"/>
          </a:bodyPr>
          <a:lstStyle/>
          <a:p>
            <a:r>
              <a:rPr lang="en-GB" b="1" dirty="0">
                <a:latin typeface="Malgun Gothic" panose="020B0503020000020004" pitchFamily="34" charset="-127"/>
                <a:ea typeface="Malgun Gothic" panose="020B0503020000020004" pitchFamily="34" charset="-127"/>
              </a:rPr>
              <a:t>Spotting the signs of bullying behaviour? </a:t>
            </a:r>
            <a:endParaRPr lang="en-US" dirty="0"/>
          </a:p>
        </p:txBody>
      </p:sp>
      <p:sp>
        <p:nvSpPr>
          <p:cNvPr id="3" name="Subtitle 2">
            <a:extLst>
              <a:ext uri="{FF2B5EF4-FFF2-40B4-BE49-F238E27FC236}">
                <a16:creationId xmlns:a16="http://schemas.microsoft.com/office/drawing/2014/main" id="{41248F16-50CC-4F75-8FBD-54E32F821105}"/>
              </a:ext>
            </a:extLst>
          </p:cNvPr>
          <p:cNvSpPr>
            <a:spLocks noGrp="1"/>
          </p:cNvSpPr>
          <p:nvPr>
            <p:ph sz="half" idx="4294967295"/>
          </p:nvPr>
        </p:nvSpPr>
        <p:spPr>
          <a:xfrm>
            <a:off x="93542" y="5014765"/>
            <a:ext cx="3886200" cy="3263900"/>
          </a:xfrm>
        </p:spPr>
        <p:txBody>
          <a:bodyPr>
            <a:normAutofit/>
          </a:bodyPr>
          <a:lstStyle/>
          <a:p>
            <a:pPr marL="0" indent="0">
              <a:buNone/>
            </a:pPr>
            <a:r>
              <a:rPr lang="en-GB" dirty="0">
                <a:latin typeface="Malgun Gothic" panose="020B0503020000020004" pitchFamily="34" charset="-127"/>
                <a:ea typeface="Malgun Gothic" panose="020B0503020000020004" pitchFamily="34" charset="-127"/>
              </a:rPr>
              <a:t>Let’s make a list:</a:t>
            </a:r>
          </a:p>
        </p:txBody>
      </p:sp>
    </p:spTree>
    <p:extLst>
      <p:ext uri="{BB962C8B-B14F-4D97-AF65-F5344CB8AC3E}">
        <p14:creationId xmlns:p14="http://schemas.microsoft.com/office/powerpoint/2010/main" val="3348225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A63C75-6E60-467B-B6A0-197CB8A6F057}"/>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GB" dirty="0"/>
              <a:t>What’s it like to be bullied </a:t>
            </a:r>
          </a:p>
        </p:txBody>
      </p:sp>
      <p:pic>
        <p:nvPicPr>
          <p:cNvPr id="9" name="words-can-hurt.-get-help-and-advice-about-bullying-h264-46822" descr="video and audio ">
            <a:hlinkClick r:id="" action="ppaction://media"/>
            <a:extLst>
              <a:ext uri="{FF2B5EF4-FFF2-40B4-BE49-F238E27FC236}">
                <a16:creationId xmlns:a16="http://schemas.microsoft.com/office/drawing/2014/main" id="{B4F922EB-B19B-4706-882F-0D78588CF3E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804160" y="257174"/>
            <a:ext cx="6911340" cy="5183505"/>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4181217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7447"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5152">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2FA529-32B3-44B1-90E3-32F6E440C195}"/>
              </a:ext>
            </a:extLst>
          </p:cNvPr>
          <p:cNvSpPr>
            <a:spLocks noGrp="1"/>
          </p:cNvSpPr>
          <p:nvPr>
            <p:ph type="title"/>
          </p:nvPr>
        </p:nvSpPr>
        <p:spPr>
          <a:xfrm>
            <a:off x="240232" y="530107"/>
            <a:ext cx="5705063" cy="5006340"/>
          </a:xfrm>
        </p:spPr>
        <p:txBody>
          <a:bodyPr anchor="ctr">
            <a:normAutofit fontScale="90000"/>
          </a:bodyPr>
          <a:lstStyle/>
          <a:p>
            <a:r>
              <a:rPr lang="en-GB" sz="4900" b="1" dirty="0">
                <a:solidFill>
                  <a:schemeClr val="tx1"/>
                </a:solidFill>
                <a:latin typeface="Malgun Gothic" panose="020B0503020000020004" pitchFamily="34" charset="-127"/>
                <a:ea typeface="Malgun Gothic" panose="020B0503020000020004" pitchFamily="34" charset="-127"/>
              </a:rPr>
              <a:t>How can you help someone experiencing bullying behaviour? </a:t>
            </a:r>
            <a:br>
              <a:rPr lang="en-GB" sz="3100" b="1" dirty="0">
                <a:solidFill>
                  <a:schemeClr val="tx1"/>
                </a:solidFill>
                <a:latin typeface="Malgun Gothic" panose="020B0503020000020004" pitchFamily="34" charset="-127"/>
                <a:ea typeface="Malgun Gothic" panose="020B0503020000020004" pitchFamily="34" charset="-127"/>
              </a:rPr>
            </a:br>
            <a:br>
              <a:rPr lang="en-GB" sz="3100" b="1" dirty="0">
                <a:solidFill>
                  <a:schemeClr val="tx1"/>
                </a:solidFill>
                <a:latin typeface="Malgun Gothic" panose="020B0503020000020004" pitchFamily="34" charset="-127"/>
                <a:ea typeface="Malgun Gothic" panose="020B0503020000020004" pitchFamily="34" charset="-127"/>
              </a:rPr>
            </a:br>
            <a:r>
              <a:rPr lang="en-GB" sz="4000" dirty="0">
                <a:solidFill>
                  <a:schemeClr val="tx1"/>
                </a:solidFill>
                <a:latin typeface="Malgun Gothic" panose="020B0503020000020004" pitchFamily="34" charset="-127"/>
                <a:ea typeface="Malgun Gothic" panose="020B0503020000020004" pitchFamily="34" charset="-127"/>
              </a:rPr>
              <a:t>Young people in Kent say:</a:t>
            </a:r>
            <a:br>
              <a:rPr lang="en-GB" sz="4000" dirty="0">
                <a:solidFill>
                  <a:schemeClr val="tx1"/>
                </a:solidFill>
                <a:latin typeface="Malgun Gothic" panose="020B0503020000020004" pitchFamily="34" charset="-127"/>
                <a:ea typeface="Malgun Gothic" panose="020B0503020000020004" pitchFamily="34" charset="-127"/>
              </a:rPr>
            </a:br>
            <a:r>
              <a:rPr lang="en-GB" sz="4000" dirty="0">
                <a:solidFill>
                  <a:schemeClr val="tx1"/>
                </a:solidFill>
                <a:latin typeface="Malgun Gothic" panose="020B0503020000020004" pitchFamily="34" charset="-127"/>
                <a:ea typeface="Malgun Gothic" panose="020B0503020000020004" pitchFamily="34" charset="-127"/>
              </a:rPr>
              <a:t>“It’s not acceptable to be bullied in schools!” </a:t>
            </a:r>
            <a:br>
              <a:rPr lang="en-GB" b="1" dirty="0">
                <a:solidFill>
                  <a:schemeClr val="tx1"/>
                </a:solidFill>
              </a:rPr>
            </a:br>
            <a:endParaRPr lang="en-GB" b="1" dirty="0">
              <a:solidFill>
                <a:schemeClr val="tx1"/>
              </a:solidFill>
            </a:endParaRPr>
          </a:p>
        </p:txBody>
      </p:sp>
      <p:sp>
        <p:nvSpPr>
          <p:cNvPr id="3" name="Subtitle 2">
            <a:extLst>
              <a:ext uri="{FF2B5EF4-FFF2-40B4-BE49-F238E27FC236}">
                <a16:creationId xmlns:a16="http://schemas.microsoft.com/office/drawing/2014/main" id="{4B3097DD-F845-4284-80F0-3C761C9BC82D}"/>
              </a:ext>
            </a:extLst>
          </p:cNvPr>
          <p:cNvSpPr>
            <a:spLocks noGrp="1"/>
          </p:cNvSpPr>
          <p:nvPr>
            <p:ph sz="half" idx="2"/>
          </p:nvPr>
        </p:nvSpPr>
        <p:spPr>
          <a:xfrm>
            <a:off x="6246706" y="88733"/>
            <a:ext cx="5705061" cy="5287694"/>
          </a:xfrm>
        </p:spPr>
        <p:txBody>
          <a:bodyPr>
            <a:noAutofit/>
          </a:bodyPr>
          <a:lstStyle/>
          <a:p>
            <a:pPr marL="0" indent="0">
              <a:buNone/>
            </a:pPr>
            <a:r>
              <a:rPr lang="en-GB" sz="1700" b="1" dirty="0">
                <a:latin typeface="Malgun Gothic" panose="020B0503020000020004" pitchFamily="34" charset="-127"/>
                <a:ea typeface="Malgun Gothic" panose="020B0503020000020004" pitchFamily="34" charset="-127"/>
              </a:rPr>
              <a:t>Here’s what they suggest you do if experiencing this.</a:t>
            </a:r>
          </a:p>
          <a:p>
            <a:pPr marL="0" indent="0">
              <a:buNone/>
            </a:pPr>
            <a:r>
              <a:rPr lang="en-GB" sz="1700" dirty="0">
                <a:latin typeface="Malgun Gothic" panose="020B0503020000020004" pitchFamily="34" charset="-127"/>
                <a:ea typeface="Malgun Gothic" panose="020B0503020000020004" pitchFamily="34" charset="-127"/>
              </a:rPr>
              <a:t>Tell a teacher, form tutor, Head of Year or another trusted adult in school or community setting</a:t>
            </a:r>
            <a:br>
              <a:rPr lang="en-GB" sz="1700" dirty="0">
                <a:latin typeface="Malgun Gothic" panose="020B0503020000020004" pitchFamily="34" charset="-127"/>
                <a:ea typeface="Malgun Gothic" panose="020B0503020000020004" pitchFamily="34" charset="-127"/>
              </a:rPr>
            </a:br>
            <a:r>
              <a:rPr lang="en-GB" sz="1700" dirty="0">
                <a:latin typeface="Malgun Gothic" panose="020B0503020000020004" pitchFamily="34" charset="-127"/>
                <a:ea typeface="Malgun Gothic" panose="020B0503020000020004" pitchFamily="34" charset="-127"/>
              </a:rPr>
              <a:t>Talk to your friends for support</a:t>
            </a:r>
            <a:br>
              <a:rPr lang="en-GB" sz="1700" dirty="0">
                <a:latin typeface="Malgun Gothic" panose="020B0503020000020004" pitchFamily="34" charset="-127"/>
                <a:ea typeface="Malgun Gothic" panose="020B0503020000020004" pitchFamily="34" charset="-127"/>
              </a:rPr>
            </a:br>
            <a:r>
              <a:rPr lang="en-GB" sz="1700" dirty="0">
                <a:latin typeface="Malgun Gothic" panose="020B0503020000020004" pitchFamily="34" charset="-127"/>
                <a:ea typeface="Malgun Gothic" panose="020B0503020000020004" pitchFamily="34" charset="-127"/>
              </a:rPr>
              <a:t>Speak to a Peer Mentor</a:t>
            </a:r>
            <a:br>
              <a:rPr lang="en-GB" sz="1700" dirty="0">
                <a:latin typeface="Malgun Gothic" panose="020B0503020000020004" pitchFamily="34" charset="-127"/>
                <a:ea typeface="Malgun Gothic" panose="020B0503020000020004" pitchFamily="34" charset="-127"/>
              </a:rPr>
            </a:br>
            <a:r>
              <a:rPr lang="en-GB" sz="1700" dirty="0">
                <a:latin typeface="Malgun Gothic" panose="020B0503020000020004" pitchFamily="34" charset="-127"/>
                <a:ea typeface="Malgun Gothic" panose="020B0503020000020004" pitchFamily="34" charset="-127"/>
              </a:rPr>
              <a:t>Try and stay with your friends in groups </a:t>
            </a:r>
            <a:br>
              <a:rPr lang="en-GB" sz="1700" dirty="0">
                <a:latin typeface="Malgun Gothic" panose="020B0503020000020004" pitchFamily="34" charset="-127"/>
                <a:ea typeface="Malgun Gothic" panose="020B0503020000020004" pitchFamily="34" charset="-127"/>
              </a:rPr>
            </a:br>
            <a:r>
              <a:rPr lang="en-GB" sz="1700" dirty="0">
                <a:latin typeface="Malgun Gothic" panose="020B0503020000020004" pitchFamily="34" charset="-127"/>
                <a:ea typeface="Malgun Gothic" panose="020B0503020000020004" pitchFamily="34" charset="-127"/>
              </a:rPr>
              <a:t>As best you can, stay out of their way</a:t>
            </a:r>
            <a:br>
              <a:rPr lang="en-GB" sz="1700" dirty="0">
                <a:latin typeface="Malgun Gothic" panose="020B0503020000020004" pitchFamily="34" charset="-127"/>
                <a:ea typeface="Malgun Gothic" panose="020B0503020000020004" pitchFamily="34" charset="-127"/>
              </a:rPr>
            </a:br>
            <a:r>
              <a:rPr lang="en-GB" sz="1700" dirty="0">
                <a:latin typeface="Malgun Gothic" panose="020B0503020000020004" pitchFamily="34" charset="-127"/>
                <a:ea typeface="Malgun Gothic" panose="020B0503020000020004" pitchFamily="34" charset="-127"/>
              </a:rPr>
              <a:t>Stand up for yourself but don’t escalate the problem</a:t>
            </a:r>
            <a:br>
              <a:rPr lang="en-GB" sz="1700" dirty="0">
                <a:latin typeface="Malgun Gothic" panose="020B0503020000020004" pitchFamily="34" charset="-127"/>
                <a:ea typeface="Malgun Gothic" panose="020B0503020000020004" pitchFamily="34" charset="-127"/>
              </a:rPr>
            </a:br>
            <a:r>
              <a:rPr lang="en-GB" sz="1700" dirty="0">
                <a:latin typeface="Malgun Gothic" panose="020B0503020000020004" pitchFamily="34" charset="-127"/>
                <a:ea typeface="Malgun Gothic" panose="020B0503020000020004" pitchFamily="34" charset="-127"/>
              </a:rPr>
              <a:t>Use Kooth.com to get support</a:t>
            </a:r>
            <a:br>
              <a:rPr lang="en-GB" sz="1700" dirty="0">
                <a:latin typeface="Malgun Gothic" panose="020B0503020000020004" pitchFamily="34" charset="-127"/>
                <a:ea typeface="Malgun Gothic" panose="020B0503020000020004" pitchFamily="34" charset="-127"/>
              </a:rPr>
            </a:br>
            <a:r>
              <a:rPr lang="en-GB" sz="1700" dirty="0">
                <a:latin typeface="Malgun Gothic" panose="020B0503020000020004" pitchFamily="34" charset="-127"/>
                <a:ea typeface="Malgun Gothic" panose="020B0503020000020004" pitchFamily="34" charset="-127"/>
              </a:rPr>
              <a:t>Try talking to them </a:t>
            </a:r>
            <a:br>
              <a:rPr lang="en-GB" sz="1700" dirty="0">
                <a:latin typeface="Malgun Gothic" panose="020B0503020000020004" pitchFamily="34" charset="-127"/>
                <a:ea typeface="Malgun Gothic" panose="020B0503020000020004" pitchFamily="34" charset="-127"/>
              </a:rPr>
            </a:br>
            <a:r>
              <a:rPr lang="en-GB" sz="1700" dirty="0">
                <a:latin typeface="Malgun Gothic" panose="020B0503020000020004" pitchFamily="34" charset="-127"/>
                <a:ea typeface="Malgun Gothic" panose="020B0503020000020004" pitchFamily="34" charset="-127"/>
              </a:rPr>
              <a:t>Report it straightaway</a:t>
            </a:r>
            <a:br>
              <a:rPr lang="en-GB" sz="1700" dirty="0">
                <a:latin typeface="Malgun Gothic" panose="020B0503020000020004" pitchFamily="34" charset="-127"/>
                <a:ea typeface="Malgun Gothic" panose="020B0503020000020004" pitchFamily="34" charset="-127"/>
              </a:rPr>
            </a:br>
            <a:r>
              <a:rPr lang="en-GB" sz="1700" dirty="0">
                <a:latin typeface="Malgun Gothic" panose="020B0503020000020004" pitchFamily="34" charset="-127"/>
                <a:ea typeface="Malgun Gothic" panose="020B0503020000020004" pitchFamily="34" charset="-127"/>
              </a:rPr>
              <a:t>Speak to the HeadStart Workers</a:t>
            </a:r>
            <a:br>
              <a:rPr lang="en-GB" sz="1700" dirty="0">
                <a:latin typeface="Malgun Gothic" panose="020B0503020000020004" pitchFamily="34" charset="-127"/>
                <a:ea typeface="Malgun Gothic" panose="020B0503020000020004" pitchFamily="34" charset="-127"/>
              </a:rPr>
            </a:br>
            <a:r>
              <a:rPr lang="en-GB" sz="1700" dirty="0">
                <a:latin typeface="Malgun Gothic" panose="020B0503020000020004" pitchFamily="34" charset="-127"/>
                <a:ea typeface="Malgun Gothic" panose="020B0503020000020004" pitchFamily="34" charset="-127"/>
              </a:rPr>
              <a:t>Talk to someone at home</a:t>
            </a:r>
            <a:br>
              <a:rPr lang="en-GB" sz="1700" dirty="0">
                <a:latin typeface="Malgun Gothic" panose="020B0503020000020004" pitchFamily="34" charset="-127"/>
                <a:ea typeface="Malgun Gothic" panose="020B0503020000020004" pitchFamily="34" charset="-127"/>
              </a:rPr>
            </a:br>
            <a:r>
              <a:rPr lang="en-GB" sz="1700" dirty="0">
                <a:latin typeface="Malgun Gothic" panose="020B0503020000020004" pitchFamily="34" charset="-127"/>
                <a:ea typeface="Malgun Gothic" panose="020B0503020000020004" pitchFamily="34" charset="-127"/>
              </a:rPr>
              <a:t>Use the Safe Space </a:t>
            </a:r>
            <a:br>
              <a:rPr lang="en-GB" sz="1700" dirty="0">
                <a:latin typeface="Malgun Gothic" panose="020B0503020000020004" pitchFamily="34" charset="-127"/>
                <a:ea typeface="Malgun Gothic" panose="020B0503020000020004" pitchFamily="34" charset="-127"/>
              </a:rPr>
            </a:br>
            <a:r>
              <a:rPr lang="en-GB" sz="1700" dirty="0">
                <a:latin typeface="Malgun Gothic" panose="020B0503020000020004" pitchFamily="34" charset="-127"/>
                <a:ea typeface="Malgun Gothic" panose="020B0503020000020004" pitchFamily="34" charset="-127"/>
              </a:rPr>
              <a:t>Try not to retaliate</a:t>
            </a:r>
            <a:br>
              <a:rPr lang="en-GB" sz="1700" dirty="0">
                <a:latin typeface="Malgun Gothic" panose="020B0503020000020004" pitchFamily="34" charset="-127"/>
                <a:ea typeface="Malgun Gothic" panose="020B0503020000020004" pitchFamily="34" charset="-127"/>
              </a:rPr>
            </a:br>
            <a:r>
              <a:rPr lang="en-GB" sz="1700" dirty="0">
                <a:latin typeface="Malgun Gothic" panose="020B0503020000020004" pitchFamily="34" charset="-127"/>
                <a:ea typeface="Malgun Gothic" panose="020B0503020000020004" pitchFamily="34" charset="-127"/>
              </a:rPr>
              <a:t>Speak up</a:t>
            </a:r>
            <a:br>
              <a:rPr lang="en-GB" sz="1700" dirty="0">
                <a:latin typeface="Malgun Gothic" panose="020B0503020000020004" pitchFamily="34" charset="-127"/>
                <a:ea typeface="Malgun Gothic" panose="020B0503020000020004" pitchFamily="34" charset="-127"/>
              </a:rPr>
            </a:br>
            <a:r>
              <a:rPr lang="en-GB" sz="1700" dirty="0">
                <a:latin typeface="Malgun Gothic" panose="020B0503020000020004" pitchFamily="34" charset="-127"/>
                <a:ea typeface="Malgun Gothic" panose="020B0503020000020004" pitchFamily="34" charset="-127"/>
              </a:rPr>
              <a:t>Take screenshots of any cyber bullying</a:t>
            </a:r>
            <a:br>
              <a:rPr lang="en-GB" sz="1700" dirty="0">
                <a:latin typeface="Malgun Gothic" panose="020B0503020000020004" pitchFamily="34" charset="-127"/>
                <a:ea typeface="Malgun Gothic" panose="020B0503020000020004" pitchFamily="34" charset="-127"/>
              </a:rPr>
            </a:br>
            <a:r>
              <a:rPr lang="en-GB" sz="1700" dirty="0">
                <a:latin typeface="Malgun Gothic" panose="020B0503020000020004" pitchFamily="34" charset="-127"/>
                <a:ea typeface="Malgun Gothic" panose="020B0503020000020004" pitchFamily="34" charset="-127"/>
              </a:rPr>
              <a:t>Do something you like</a:t>
            </a:r>
            <a:br>
              <a:rPr lang="en-GB" sz="1700" dirty="0">
                <a:latin typeface="Malgun Gothic" panose="020B0503020000020004" pitchFamily="34" charset="-127"/>
                <a:ea typeface="Malgun Gothic" panose="020B0503020000020004" pitchFamily="34" charset="-127"/>
              </a:rPr>
            </a:br>
            <a:r>
              <a:rPr lang="en-GB" sz="1700" dirty="0">
                <a:latin typeface="Malgun Gothic" panose="020B0503020000020004" pitchFamily="34" charset="-127"/>
                <a:ea typeface="Malgun Gothic" panose="020B0503020000020004" pitchFamily="34" charset="-127"/>
              </a:rPr>
              <a:t>Try not to react and especially show fear</a:t>
            </a:r>
            <a:br>
              <a:rPr lang="en-GB" sz="1700" dirty="0">
                <a:latin typeface="Malgun Gothic" panose="020B0503020000020004" pitchFamily="34" charset="-127"/>
                <a:ea typeface="Malgun Gothic" panose="020B0503020000020004" pitchFamily="34" charset="-127"/>
              </a:rPr>
            </a:br>
            <a:r>
              <a:rPr lang="en-GB" sz="1700" dirty="0">
                <a:latin typeface="Malgun Gothic" panose="020B0503020000020004" pitchFamily="34" charset="-127"/>
                <a:ea typeface="Malgun Gothic" panose="020B0503020000020004" pitchFamily="34" charset="-127"/>
              </a:rPr>
              <a:t>Don’t just think it’ll get better without telling someone. They can and they will help you</a:t>
            </a:r>
          </a:p>
        </p:txBody>
      </p:sp>
    </p:spTree>
    <p:extLst>
      <p:ext uri="{BB962C8B-B14F-4D97-AF65-F5344CB8AC3E}">
        <p14:creationId xmlns:p14="http://schemas.microsoft.com/office/powerpoint/2010/main" val="858115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CC2E3-83CC-4DFF-8E81-0B94F1C3C91F}"/>
              </a:ext>
            </a:extLst>
          </p:cNvPr>
          <p:cNvSpPr>
            <a:spLocks noGrp="1"/>
          </p:cNvSpPr>
          <p:nvPr>
            <p:ph type="title" idx="4294967295"/>
          </p:nvPr>
        </p:nvSpPr>
        <p:spPr>
          <a:xfrm>
            <a:off x="0" y="0"/>
            <a:ext cx="5181600" cy="1325562"/>
          </a:xfrm>
        </p:spPr>
        <p:txBody>
          <a:bodyPr>
            <a:normAutofit/>
          </a:bodyPr>
          <a:lstStyle/>
          <a:p>
            <a:r>
              <a:rPr lang="en-GB" sz="6000" b="1" dirty="0">
                <a:latin typeface="Malgun Gothic" panose="020B0503020000020004" pitchFamily="34" charset="-127"/>
                <a:ea typeface="Malgun Gothic" panose="020B0503020000020004" pitchFamily="34" charset="-127"/>
              </a:rPr>
              <a:t>Game Break</a:t>
            </a:r>
          </a:p>
        </p:txBody>
      </p:sp>
      <p:sp>
        <p:nvSpPr>
          <p:cNvPr id="3" name="Content Placeholder 2">
            <a:extLst>
              <a:ext uri="{FF2B5EF4-FFF2-40B4-BE49-F238E27FC236}">
                <a16:creationId xmlns:a16="http://schemas.microsoft.com/office/drawing/2014/main" id="{D7A34A45-E0A5-4D2B-A498-5D020C92B574}"/>
              </a:ext>
            </a:extLst>
          </p:cNvPr>
          <p:cNvSpPr>
            <a:spLocks noGrp="1"/>
          </p:cNvSpPr>
          <p:nvPr>
            <p:ph sz="half" idx="4294967295"/>
          </p:nvPr>
        </p:nvSpPr>
        <p:spPr>
          <a:xfrm>
            <a:off x="1912620" y="1325562"/>
            <a:ext cx="8366760" cy="4351337"/>
          </a:xfrm>
        </p:spPr>
        <p:txBody>
          <a:bodyPr>
            <a:normAutofit/>
          </a:bodyPr>
          <a:lstStyle/>
          <a:p>
            <a:pPr marL="0" indent="0" algn="ctr">
              <a:lnSpc>
                <a:spcPct val="100000"/>
              </a:lnSpc>
              <a:buNone/>
            </a:pPr>
            <a:r>
              <a:rPr lang="en-GB" sz="4000" dirty="0">
                <a:latin typeface="Malgun Gothic" panose="020B0503020000020004" pitchFamily="34" charset="-127"/>
                <a:ea typeface="Malgun Gothic" panose="020B0503020000020004" pitchFamily="34" charset="-127"/>
              </a:rPr>
              <a:t>What would you like to play?</a:t>
            </a:r>
          </a:p>
          <a:p>
            <a:pPr marL="0" indent="0" algn="ctr">
              <a:lnSpc>
                <a:spcPct val="100000"/>
              </a:lnSpc>
              <a:buNone/>
            </a:pPr>
            <a:endParaRPr lang="en-GB" sz="4000" dirty="0">
              <a:latin typeface="Malgun Gothic" panose="020B0503020000020004" pitchFamily="34" charset="-127"/>
              <a:ea typeface="Malgun Gothic" panose="020B0503020000020004" pitchFamily="34" charset="-127"/>
            </a:endParaRPr>
          </a:p>
          <a:p>
            <a:pPr marL="342900" indent="-342900" algn="ctr">
              <a:lnSpc>
                <a:spcPct val="100000"/>
              </a:lnSpc>
              <a:buFont typeface="Symbol" panose="05050102010706020507" pitchFamily="18" charset="2"/>
              <a:buChar char=""/>
            </a:pPr>
            <a:r>
              <a:rPr lang="en-GB" sz="4000" dirty="0">
                <a:latin typeface="Malgun Gothic" panose="020B0503020000020004" pitchFamily="34" charset="-127"/>
                <a:ea typeface="Malgun Gothic" panose="020B0503020000020004" pitchFamily="34" charset="-127"/>
                <a:cs typeface="Aharoni" panose="02010803020104030203" pitchFamily="2" charset="-79"/>
              </a:rPr>
              <a:t>The sun shines on…</a:t>
            </a:r>
          </a:p>
          <a:p>
            <a:pPr marL="342900" indent="-342900" algn="ctr">
              <a:lnSpc>
                <a:spcPct val="100000"/>
              </a:lnSpc>
              <a:spcAft>
                <a:spcPts val="800"/>
              </a:spcAft>
              <a:buFont typeface="Symbol" panose="05050102010706020507" pitchFamily="18" charset="2"/>
              <a:buChar char=""/>
            </a:pPr>
            <a:r>
              <a:rPr lang="en-GB" sz="4000" dirty="0">
                <a:latin typeface="Malgun Gothic" panose="020B0503020000020004" pitchFamily="34" charset="-127"/>
                <a:ea typeface="Malgun Gothic" panose="020B0503020000020004" pitchFamily="34" charset="-127"/>
                <a:cs typeface="Aharoni" panose="02010803020104030203" pitchFamily="2" charset="-79"/>
              </a:rPr>
              <a:t>21</a:t>
            </a:r>
          </a:p>
          <a:p>
            <a:pPr marL="342900" indent="-342900" algn="ctr">
              <a:lnSpc>
                <a:spcPct val="100000"/>
              </a:lnSpc>
              <a:spcAft>
                <a:spcPts val="800"/>
              </a:spcAft>
              <a:buFont typeface="Symbol" panose="05050102010706020507" pitchFamily="18" charset="2"/>
              <a:buChar char=""/>
            </a:pPr>
            <a:r>
              <a:rPr lang="en-GB" sz="4000" dirty="0">
                <a:latin typeface="Malgun Gothic" panose="020B0503020000020004" pitchFamily="34" charset="-127"/>
                <a:ea typeface="Malgun Gothic" panose="020B0503020000020004" pitchFamily="34" charset="-127"/>
                <a:cs typeface="Aharoni" panose="02010803020104030203" pitchFamily="2" charset="-79"/>
              </a:rPr>
              <a:t>Order according to…. </a:t>
            </a:r>
            <a:endParaRPr lang="en-GB" sz="4400" dirty="0"/>
          </a:p>
        </p:txBody>
      </p:sp>
    </p:spTree>
    <p:extLst>
      <p:ext uri="{BB962C8B-B14F-4D97-AF65-F5344CB8AC3E}">
        <p14:creationId xmlns:p14="http://schemas.microsoft.com/office/powerpoint/2010/main" val="26717140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CC2E3-83CC-4DFF-8E81-0B94F1C3C91F}"/>
              </a:ext>
            </a:extLst>
          </p:cNvPr>
          <p:cNvSpPr>
            <a:spLocks noGrp="1"/>
          </p:cNvSpPr>
          <p:nvPr>
            <p:ph type="title"/>
          </p:nvPr>
        </p:nvSpPr>
        <p:spPr>
          <a:xfrm>
            <a:off x="457199" y="0"/>
            <a:ext cx="5181600" cy="1325563"/>
          </a:xfrm>
        </p:spPr>
        <p:txBody>
          <a:bodyPr>
            <a:normAutofit/>
          </a:bodyPr>
          <a:lstStyle/>
          <a:p>
            <a:pPr algn="ctr"/>
            <a:r>
              <a:rPr lang="en-GB" sz="3600" b="1" dirty="0">
                <a:latin typeface="Malgun Gothic" panose="020B0503020000020004" pitchFamily="34" charset="-127"/>
                <a:ea typeface="Malgun Gothic" panose="020B0503020000020004" pitchFamily="34" charset="-127"/>
              </a:rPr>
              <a:t>Freddy’s Story 1</a:t>
            </a:r>
          </a:p>
        </p:txBody>
      </p:sp>
      <p:pic>
        <p:nvPicPr>
          <p:cNvPr id="10244" name="Picture 4" descr="Happy Sad Teen Images, Stock Photos &amp; Vectors | Shutterstock">
            <a:extLst>
              <a:ext uri="{FF2B5EF4-FFF2-40B4-BE49-F238E27FC236}">
                <a16:creationId xmlns:a16="http://schemas.microsoft.com/office/drawing/2014/main" id="{C3008787-8A9F-4289-9003-42BAFBBE998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50000" b="9231"/>
          <a:stretch/>
        </p:blipFill>
        <p:spPr bwMode="auto">
          <a:xfrm>
            <a:off x="1626330" y="1325562"/>
            <a:ext cx="2843337" cy="3667533"/>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D7A34A45-E0A5-4D2B-A498-5D020C92B574}"/>
              </a:ext>
            </a:extLst>
          </p:cNvPr>
          <p:cNvSpPr>
            <a:spLocks noGrp="1"/>
          </p:cNvSpPr>
          <p:nvPr>
            <p:ph sz="half" idx="1"/>
          </p:nvPr>
        </p:nvSpPr>
        <p:spPr>
          <a:xfrm>
            <a:off x="7490239" y="362146"/>
            <a:ext cx="3886200" cy="4351338"/>
          </a:xfrm>
        </p:spPr>
        <p:txBody>
          <a:bodyPr>
            <a:normAutofit/>
          </a:bodyPr>
          <a:lstStyle/>
          <a:p>
            <a:pPr marL="0" indent="0" algn="ctr">
              <a:lnSpc>
                <a:spcPct val="100000"/>
              </a:lnSpc>
              <a:buNone/>
            </a:pPr>
            <a:r>
              <a:rPr lang="en-GB" sz="3600" b="1" dirty="0">
                <a:solidFill>
                  <a:schemeClr val="bg1"/>
                </a:solidFill>
                <a:latin typeface="Malgun Gothic" panose="020B0503020000020004" pitchFamily="34" charset="-127"/>
                <a:ea typeface="Malgun Gothic" panose="020B0503020000020004" pitchFamily="34" charset="-127"/>
              </a:rPr>
              <a:t>Freddy’s Story 2</a:t>
            </a:r>
          </a:p>
        </p:txBody>
      </p:sp>
      <p:pic>
        <p:nvPicPr>
          <p:cNvPr id="5" name="Picture 4" descr="Happy Sad Teen Images, Stock Photos &amp; Vectors | Shutterstock">
            <a:extLst>
              <a:ext uri="{FF2B5EF4-FFF2-40B4-BE49-F238E27FC236}">
                <a16:creationId xmlns:a16="http://schemas.microsoft.com/office/drawing/2014/main" id="{085C370D-3E41-4812-9E51-E876E87A9F2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8967" r="1033" b="9231"/>
          <a:stretch/>
        </p:blipFill>
        <p:spPr bwMode="auto">
          <a:xfrm>
            <a:off x="8011670" y="1325563"/>
            <a:ext cx="2843337" cy="3667533"/>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08996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4847E358-1381-4D56-A048-0A901505B3FF}"/>
              </a:ext>
            </a:extLst>
          </p:cNvPr>
          <p:cNvSpPr>
            <a:spLocks noGrp="1"/>
          </p:cNvSpPr>
          <p:nvPr>
            <p:ph type="title"/>
          </p:nvPr>
        </p:nvSpPr>
        <p:spPr>
          <a:xfrm>
            <a:off x="838200" y="0"/>
            <a:ext cx="10515600" cy="1325563"/>
          </a:xfrm>
        </p:spPr>
        <p:txBody>
          <a:bodyPr>
            <a:normAutofit/>
          </a:bodyPr>
          <a:lstStyle/>
          <a:p>
            <a:pPr algn="ctr"/>
            <a:r>
              <a:rPr lang="en-GB" b="1" dirty="0"/>
              <a:t> </a:t>
            </a:r>
            <a:r>
              <a:rPr lang="en-GB" sz="4000" b="1" dirty="0">
                <a:latin typeface="Malgun Gothic" panose="020B0503020000020004" pitchFamily="34" charset="-127"/>
                <a:ea typeface="Malgun Gothic" panose="020B0503020000020004" pitchFamily="34" charset="-127"/>
                <a:cs typeface="Arial" panose="020B0604020202020204" pitchFamily="34" charset="0"/>
              </a:rPr>
              <a:t>CONFIDENTIALITY</a:t>
            </a:r>
          </a:p>
        </p:txBody>
      </p:sp>
      <p:sp>
        <p:nvSpPr>
          <p:cNvPr id="8" name="Speech Bubble: Rectangle with Corners Rounded 7">
            <a:extLst>
              <a:ext uri="{FF2B5EF4-FFF2-40B4-BE49-F238E27FC236}">
                <a16:creationId xmlns:a16="http://schemas.microsoft.com/office/drawing/2014/main" id="{F29B0A28-76A1-4994-9B42-C8FA882F0723}"/>
              </a:ext>
            </a:extLst>
          </p:cNvPr>
          <p:cNvSpPr/>
          <p:nvPr/>
        </p:nvSpPr>
        <p:spPr>
          <a:xfrm>
            <a:off x="3078728" y="2521348"/>
            <a:ext cx="5539491" cy="2279252"/>
          </a:xfrm>
          <a:prstGeom prst="wedgeRoundRectCallout">
            <a:avLst>
              <a:gd name="adj1" fmla="val 43583"/>
              <a:gd name="adj2" fmla="val 70085"/>
              <a:gd name="adj3" fmla="val 16667"/>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latin typeface="Malgun Gothic" panose="020B0503020000020004" pitchFamily="34" charset="-127"/>
                <a:ea typeface="Malgun Gothic" panose="020B0503020000020004" pitchFamily="34" charset="-127"/>
              </a:rPr>
              <a:t>It is important that the people we help trust us. Our conversations with them need to be kept private to help us keep that trust. Sometimes though it might be important to share the information. Can you think of when? </a:t>
            </a:r>
          </a:p>
        </p:txBody>
      </p:sp>
      <p:pic>
        <p:nvPicPr>
          <p:cNvPr id="1026" name="Picture 2" descr="8,792 Shh Photos - Free &amp; Royalty-Free Stock Photos from Dreamstime">
            <a:extLst>
              <a:ext uri="{FF2B5EF4-FFF2-40B4-BE49-F238E27FC236}">
                <a16:creationId xmlns:a16="http://schemas.microsoft.com/office/drawing/2014/main" id="{5372EEBF-9CF2-42F1-936E-CA8F12E6F43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372" b="97268" l="9455" r="89455">
                        <a14:foregroundMark x1="25455" y1="94536" x2="71273" y2="97814"/>
                        <a14:foregroundMark x1="71273" y1="97814" x2="71273" y2="97814"/>
                        <a14:foregroundMark x1="50182" y1="4372" x2="50182" y2="4372"/>
                      </a14:backgroundRemoval>
                    </a14:imgEffect>
                  </a14:imgLayer>
                </a14:imgProps>
              </a:ext>
              <a:ext uri="{28A0092B-C50C-407E-A947-70E740481C1C}">
                <a14:useLocalDpi xmlns:a14="http://schemas.microsoft.com/office/drawing/2010/main" val="0"/>
              </a:ext>
            </a:extLst>
          </a:blip>
          <a:srcRect/>
          <a:stretch>
            <a:fillRect/>
          </a:stretch>
        </p:blipFill>
        <p:spPr bwMode="auto">
          <a:xfrm>
            <a:off x="7782047" y="2617467"/>
            <a:ext cx="4512224" cy="300268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C89115DD-5A7B-4A24-99CF-C1668A512A1C}"/>
              </a:ext>
            </a:extLst>
          </p:cNvPr>
          <p:cNvSpPr txBox="1"/>
          <p:nvPr/>
        </p:nvSpPr>
        <p:spPr>
          <a:xfrm rot="20485179">
            <a:off x="402310" y="1187292"/>
            <a:ext cx="2551685" cy="1200329"/>
          </a:xfrm>
          <a:prstGeom prst="rect">
            <a:avLst/>
          </a:prstGeom>
          <a:noFill/>
        </p:spPr>
        <p:txBody>
          <a:bodyPr wrap="square" rtlCol="0">
            <a:spAutoFit/>
          </a:bodyPr>
          <a:lstStyle/>
          <a:p>
            <a:pPr algn="ctr"/>
            <a:r>
              <a:rPr lang="en-GB" sz="2400" dirty="0">
                <a:latin typeface="Malgun Gothic" panose="020B0503020000020004" pitchFamily="34" charset="-127"/>
                <a:ea typeface="Malgun Gothic" panose="020B0503020000020004" pitchFamily="34" charset="-127"/>
              </a:rPr>
              <a:t>When we think the other person is at risk </a:t>
            </a:r>
          </a:p>
        </p:txBody>
      </p:sp>
      <p:sp>
        <p:nvSpPr>
          <p:cNvPr id="10" name="TextBox 9">
            <a:extLst>
              <a:ext uri="{FF2B5EF4-FFF2-40B4-BE49-F238E27FC236}">
                <a16:creationId xmlns:a16="http://schemas.microsoft.com/office/drawing/2014/main" id="{51D74E59-1CF4-4684-9CCC-6F5BD1A75694}"/>
              </a:ext>
            </a:extLst>
          </p:cNvPr>
          <p:cNvSpPr txBox="1"/>
          <p:nvPr/>
        </p:nvSpPr>
        <p:spPr>
          <a:xfrm>
            <a:off x="4557836" y="1099634"/>
            <a:ext cx="3076328" cy="1200329"/>
          </a:xfrm>
          <a:prstGeom prst="rect">
            <a:avLst/>
          </a:prstGeom>
          <a:noFill/>
        </p:spPr>
        <p:txBody>
          <a:bodyPr wrap="square" rtlCol="0">
            <a:spAutoFit/>
          </a:bodyPr>
          <a:lstStyle/>
          <a:p>
            <a:pPr algn="ctr"/>
            <a:r>
              <a:rPr lang="en-GB" sz="2400" dirty="0">
                <a:latin typeface="Malgun Gothic" panose="020B0503020000020004" pitchFamily="34" charset="-127"/>
                <a:ea typeface="Malgun Gothic" panose="020B0503020000020004" pitchFamily="34" charset="-127"/>
              </a:rPr>
              <a:t>You are concerned about the person and need help</a:t>
            </a:r>
          </a:p>
        </p:txBody>
      </p:sp>
      <p:sp>
        <p:nvSpPr>
          <p:cNvPr id="11" name="TextBox 10">
            <a:extLst>
              <a:ext uri="{FF2B5EF4-FFF2-40B4-BE49-F238E27FC236}">
                <a16:creationId xmlns:a16="http://schemas.microsoft.com/office/drawing/2014/main" id="{0BABF992-2097-4520-80D1-15FFE518FC6C}"/>
              </a:ext>
            </a:extLst>
          </p:cNvPr>
          <p:cNvSpPr txBox="1"/>
          <p:nvPr/>
        </p:nvSpPr>
        <p:spPr>
          <a:xfrm rot="1035752">
            <a:off x="9519687" y="1187292"/>
            <a:ext cx="2551685" cy="1200329"/>
          </a:xfrm>
          <a:prstGeom prst="rect">
            <a:avLst/>
          </a:prstGeom>
          <a:noFill/>
        </p:spPr>
        <p:txBody>
          <a:bodyPr wrap="square" rtlCol="0">
            <a:spAutoFit/>
          </a:bodyPr>
          <a:lstStyle/>
          <a:p>
            <a:pPr algn="ctr"/>
            <a:r>
              <a:rPr lang="en-GB" sz="2400" dirty="0">
                <a:latin typeface="Malgun Gothic" panose="020B0503020000020004" pitchFamily="34" charset="-127"/>
                <a:ea typeface="Malgun Gothic" panose="020B0503020000020004" pitchFamily="34" charset="-127"/>
              </a:rPr>
              <a:t>When we think the other person is at risk </a:t>
            </a:r>
          </a:p>
        </p:txBody>
      </p:sp>
    </p:spTree>
    <p:extLst>
      <p:ext uri="{BB962C8B-B14F-4D97-AF65-F5344CB8AC3E}">
        <p14:creationId xmlns:p14="http://schemas.microsoft.com/office/powerpoint/2010/main" val="1536208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783A5-8CF8-4C4D-8591-A17AA233F74A}"/>
              </a:ext>
            </a:extLst>
          </p:cNvPr>
          <p:cNvSpPr>
            <a:spLocks noGrp="1"/>
          </p:cNvSpPr>
          <p:nvPr>
            <p:ph type="title"/>
          </p:nvPr>
        </p:nvSpPr>
        <p:spPr>
          <a:xfrm>
            <a:off x="6462350" y="2103437"/>
            <a:ext cx="5363890" cy="1325563"/>
          </a:xfrm>
        </p:spPr>
        <p:txBody>
          <a:bodyPr>
            <a:noAutofit/>
          </a:bodyPr>
          <a:lstStyle/>
          <a:p>
            <a:r>
              <a:rPr lang="en-GB" sz="6000" b="1" dirty="0">
                <a:solidFill>
                  <a:schemeClr val="bg1"/>
                </a:solidFill>
                <a:latin typeface="Malgun Gothic" panose="020B0503020000020004" pitchFamily="34" charset="-127"/>
                <a:ea typeface="Malgun Gothic" panose="020B0503020000020004" pitchFamily="34" charset="-127"/>
                <a:cs typeface="Arial" panose="020B0604020202020204" pitchFamily="34" charset="0"/>
              </a:rPr>
              <a:t>What can you keep confidential?</a:t>
            </a:r>
          </a:p>
        </p:txBody>
      </p:sp>
      <p:sp>
        <p:nvSpPr>
          <p:cNvPr id="3" name="Content Placeholder 2">
            <a:extLst>
              <a:ext uri="{FF2B5EF4-FFF2-40B4-BE49-F238E27FC236}">
                <a16:creationId xmlns:a16="http://schemas.microsoft.com/office/drawing/2014/main" id="{78760C58-9565-48D8-825F-1B7FC9641095}"/>
              </a:ext>
            </a:extLst>
          </p:cNvPr>
          <p:cNvSpPr>
            <a:spLocks noGrp="1"/>
          </p:cNvSpPr>
          <p:nvPr>
            <p:ph sz="half" idx="2"/>
          </p:nvPr>
        </p:nvSpPr>
        <p:spPr>
          <a:xfrm>
            <a:off x="160020" y="297180"/>
            <a:ext cx="5775373" cy="5394960"/>
          </a:xfrm>
        </p:spPr>
        <p:txBody>
          <a:bodyPr>
            <a:normAutofit lnSpcReduction="10000"/>
          </a:bodyPr>
          <a:lstStyle/>
          <a:p>
            <a:pPr marL="0" indent="0">
              <a:lnSpc>
                <a:spcPct val="100000"/>
              </a:lnSpc>
              <a:buNone/>
            </a:pPr>
            <a:r>
              <a:rPr lang="en-GB" sz="2000" dirty="0">
                <a:latin typeface="Malgun Gothic" panose="020B0503020000020004" pitchFamily="34" charset="-127"/>
                <a:ea typeface="Malgun Gothic" panose="020B0503020000020004" pitchFamily="34" charset="-127"/>
                <a:cs typeface="Arial" panose="020B0604020202020204" pitchFamily="34" charset="0"/>
              </a:rPr>
              <a:t>A boy comes to you and says they have been feeling sick every day before school due to anxiety. </a:t>
            </a:r>
          </a:p>
          <a:p>
            <a:pPr marL="0" indent="0">
              <a:lnSpc>
                <a:spcPct val="100000"/>
              </a:lnSpc>
              <a:buNone/>
            </a:pPr>
            <a:r>
              <a:rPr lang="en-GB" sz="2000" i="1" dirty="0">
                <a:latin typeface="Malgun Gothic" panose="020B0503020000020004" pitchFamily="34" charset="-127"/>
                <a:ea typeface="Malgun Gothic" panose="020B0503020000020004" pitchFamily="34" charset="-127"/>
                <a:cs typeface="Arial" panose="020B0604020202020204" pitchFamily="34" charset="0"/>
              </a:rPr>
              <a:t>Does this need to be shared?</a:t>
            </a:r>
          </a:p>
          <a:p>
            <a:pPr marL="0" indent="0">
              <a:lnSpc>
                <a:spcPct val="100000"/>
              </a:lnSpc>
              <a:buNone/>
            </a:pPr>
            <a:endParaRPr lang="en-GB" sz="2000" dirty="0">
              <a:latin typeface="Malgun Gothic" panose="020B0503020000020004" pitchFamily="34" charset="-127"/>
              <a:ea typeface="Malgun Gothic" panose="020B0503020000020004" pitchFamily="34" charset="-127"/>
              <a:cs typeface="Arial" panose="020B0604020202020204" pitchFamily="34" charset="0"/>
            </a:endParaRPr>
          </a:p>
          <a:p>
            <a:pPr marL="0" indent="0">
              <a:lnSpc>
                <a:spcPct val="100000"/>
              </a:lnSpc>
              <a:buNone/>
            </a:pPr>
            <a:r>
              <a:rPr lang="en-GB" sz="2000" dirty="0">
                <a:latin typeface="Malgun Gothic" panose="020B0503020000020004" pitchFamily="34" charset="-127"/>
                <a:ea typeface="Malgun Gothic" panose="020B0503020000020004" pitchFamily="34" charset="-127"/>
                <a:cs typeface="Arial" panose="020B0604020202020204" pitchFamily="34" charset="0"/>
              </a:rPr>
              <a:t>The same boy a week later says his anxiety has been so severe that he is considering hurting himself. </a:t>
            </a:r>
          </a:p>
          <a:p>
            <a:pPr marL="0" indent="0">
              <a:lnSpc>
                <a:spcPct val="100000"/>
              </a:lnSpc>
              <a:buNone/>
            </a:pPr>
            <a:r>
              <a:rPr lang="en-GB" sz="2000" i="1" dirty="0">
                <a:latin typeface="Malgun Gothic" panose="020B0503020000020004" pitchFamily="34" charset="-127"/>
                <a:ea typeface="Malgun Gothic" panose="020B0503020000020004" pitchFamily="34" charset="-127"/>
                <a:cs typeface="Arial" panose="020B0604020202020204" pitchFamily="34" charset="0"/>
              </a:rPr>
              <a:t>Does this need to be shared?</a:t>
            </a:r>
          </a:p>
          <a:p>
            <a:pPr marL="0" indent="0">
              <a:lnSpc>
                <a:spcPct val="100000"/>
              </a:lnSpc>
              <a:buNone/>
            </a:pPr>
            <a:endParaRPr lang="en-GB" sz="2000" dirty="0">
              <a:latin typeface="Malgun Gothic" panose="020B0503020000020004" pitchFamily="34" charset="-127"/>
              <a:ea typeface="Malgun Gothic" panose="020B0503020000020004" pitchFamily="34" charset="-127"/>
              <a:cs typeface="Arial" panose="020B0604020202020204" pitchFamily="34" charset="0"/>
            </a:endParaRPr>
          </a:p>
          <a:p>
            <a:pPr marL="0" indent="0">
              <a:lnSpc>
                <a:spcPct val="100000"/>
              </a:lnSpc>
              <a:buNone/>
            </a:pPr>
            <a:r>
              <a:rPr lang="en-GB" sz="2000" dirty="0">
                <a:latin typeface="Malgun Gothic" panose="020B0503020000020004" pitchFamily="34" charset="-127"/>
                <a:ea typeface="Malgun Gothic" panose="020B0503020000020004" pitchFamily="34" charset="-127"/>
                <a:cs typeface="Arial" panose="020B0604020202020204" pitchFamily="34" charset="0"/>
              </a:rPr>
              <a:t>A girl comes to you and says she is planning on meeting with somebody after school to have a fight with them because they threw a drink on her earlier that day. </a:t>
            </a:r>
          </a:p>
          <a:p>
            <a:pPr marL="0" indent="0">
              <a:lnSpc>
                <a:spcPct val="100000"/>
              </a:lnSpc>
              <a:buNone/>
            </a:pPr>
            <a:r>
              <a:rPr lang="en-GB" sz="2000" i="1" dirty="0">
                <a:latin typeface="Malgun Gothic" panose="020B0503020000020004" pitchFamily="34" charset="-127"/>
                <a:ea typeface="Malgun Gothic" panose="020B0503020000020004" pitchFamily="34" charset="-127"/>
                <a:cs typeface="Arial" panose="020B0604020202020204" pitchFamily="34" charset="0"/>
              </a:rPr>
              <a:t>Does this need to be shared?</a:t>
            </a:r>
            <a:endParaRPr lang="en-GB" dirty="0"/>
          </a:p>
          <a:p>
            <a:pPr>
              <a:buFont typeface="Arial" panose="020B0604020202020204" pitchFamily="34" charset="0"/>
              <a:buChar char="•"/>
            </a:pPr>
            <a:endParaRPr lang="en-GB" dirty="0"/>
          </a:p>
          <a:p>
            <a:pPr>
              <a:buFont typeface="Arial" panose="020B0604020202020204" pitchFamily="34" charset="0"/>
              <a:buChar char="•"/>
            </a:pPr>
            <a:endParaRPr lang="en-GB" dirty="0"/>
          </a:p>
          <a:p>
            <a:pPr>
              <a:buFont typeface="Arial" panose="020B0604020202020204" pitchFamily="34" charset="0"/>
              <a:buChar char="•"/>
            </a:pPr>
            <a:endParaRPr lang="en-GB" dirty="0"/>
          </a:p>
        </p:txBody>
      </p:sp>
    </p:spTree>
    <p:extLst>
      <p:ext uri="{BB962C8B-B14F-4D97-AF65-F5344CB8AC3E}">
        <p14:creationId xmlns:p14="http://schemas.microsoft.com/office/powerpoint/2010/main" val="30652237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783A5-8CF8-4C4D-8591-A17AA233F74A}"/>
              </a:ext>
            </a:extLst>
          </p:cNvPr>
          <p:cNvSpPr>
            <a:spLocks noGrp="1"/>
          </p:cNvSpPr>
          <p:nvPr>
            <p:ph type="title"/>
          </p:nvPr>
        </p:nvSpPr>
        <p:spPr>
          <a:xfrm>
            <a:off x="6256612" y="2103437"/>
            <a:ext cx="4807629" cy="1325563"/>
          </a:xfrm>
        </p:spPr>
        <p:txBody>
          <a:bodyPr>
            <a:noAutofit/>
          </a:bodyPr>
          <a:lstStyle/>
          <a:p>
            <a:r>
              <a:rPr lang="en-GB" sz="5400" b="1" dirty="0">
                <a:solidFill>
                  <a:schemeClr val="bg1"/>
                </a:solidFill>
                <a:latin typeface="Malgun Gothic" panose="020B0503020000020004" pitchFamily="34" charset="-127"/>
                <a:ea typeface="Malgun Gothic" panose="020B0503020000020004" pitchFamily="34" charset="-127"/>
                <a:cs typeface="Arial" panose="020B0604020202020204" pitchFamily="34" charset="0"/>
              </a:rPr>
              <a:t>What can you keep confidential?</a:t>
            </a:r>
          </a:p>
        </p:txBody>
      </p:sp>
      <p:sp>
        <p:nvSpPr>
          <p:cNvPr id="3" name="Content Placeholder 2">
            <a:extLst>
              <a:ext uri="{FF2B5EF4-FFF2-40B4-BE49-F238E27FC236}">
                <a16:creationId xmlns:a16="http://schemas.microsoft.com/office/drawing/2014/main" id="{78760C58-9565-48D8-825F-1B7FC9641095}"/>
              </a:ext>
            </a:extLst>
          </p:cNvPr>
          <p:cNvSpPr>
            <a:spLocks noGrp="1"/>
          </p:cNvSpPr>
          <p:nvPr>
            <p:ph sz="half" idx="2"/>
          </p:nvPr>
        </p:nvSpPr>
        <p:spPr>
          <a:xfrm>
            <a:off x="160018" y="194912"/>
            <a:ext cx="5775372" cy="5565808"/>
          </a:xfrm>
        </p:spPr>
        <p:txBody>
          <a:bodyPr>
            <a:normAutofit fontScale="92500" lnSpcReduction="10000"/>
          </a:bodyPr>
          <a:lstStyle/>
          <a:p>
            <a:pPr marL="0" indent="0">
              <a:lnSpc>
                <a:spcPct val="120000"/>
              </a:lnSpc>
              <a:buNone/>
            </a:pPr>
            <a:r>
              <a:rPr lang="en-GB" sz="1600" dirty="0">
                <a:latin typeface="Malgun Gothic" panose="020B0503020000020004" pitchFamily="34" charset="-127"/>
                <a:ea typeface="Malgun Gothic" panose="020B0503020000020004" pitchFamily="34" charset="-127"/>
                <a:cs typeface="Arial" panose="020B0604020202020204" pitchFamily="34" charset="0"/>
              </a:rPr>
              <a:t>The girl just before the end of the session says actually that she isn’t going to have a fight with them because she has changed her mind. </a:t>
            </a:r>
          </a:p>
          <a:p>
            <a:pPr marL="0" indent="0">
              <a:lnSpc>
                <a:spcPct val="120000"/>
              </a:lnSpc>
              <a:buNone/>
            </a:pPr>
            <a:r>
              <a:rPr lang="en-GB" sz="1600" i="1" dirty="0">
                <a:latin typeface="Malgun Gothic" panose="020B0503020000020004" pitchFamily="34" charset="-127"/>
                <a:ea typeface="Malgun Gothic" panose="020B0503020000020004" pitchFamily="34" charset="-127"/>
                <a:cs typeface="Arial" panose="020B0604020202020204" pitchFamily="34" charset="0"/>
              </a:rPr>
              <a:t>Does this need to be shared? </a:t>
            </a:r>
          </a:p>
          <a:p>
            <a:pPr marL="0" indent="0">
              <a:lnSpc>
                <a:spcPct val="120000"/>
              </a:lnSpc>
              <a:buNone/>
            </a:pPr>
            <a:r>
              <a:rPr lang="en-GB" sz="1600" dirty="0">
                <a:latin typeface="Malgun Gothic" panose="020B0503020000020004" pitchFamily="34" charset="-127"/>
                <a:ea typeface="Malgun Gothic" panose="020B0503020000020004" pitchFamily="34" charset="-127"/>
                <a:cs typeface="Arial" panose="020B0604020202020204" pitchFamily="34" charset="0"/>
              </a:rPr>
              <a:t>Your mentee has come to you and said they had a huge argument with their mum and they were both swearing at each other. </a:t>
            </a:r>
          </a:p>
          <a:p>
            <a:pPr marL="0" indent="0">
              <a:lnSpc>
                <a:spcPct val="120000"/>
              </a:lnSpc>
              <a:buNone/>
            </a:pPr>
            <a:r>
              <a:rPr lang="en-GB" sz="1600" i="1" dirty="0">
                <a:latin typeface="Malgun Gothic" panose="020B0503020000020004" pitchFamily="34" charset="-127"/>
                <a:ea typeface="Malgun Gothic" panose="020B0503020000020004" pitchFamily="34" charset="-127"/>
                <a:cs typeface="Arial" panose="020B0604020202020204" pitchFamily="34" charset="0"/>
              </a:rPr>
              <a:t>Does this need to be shared?</a:t>
            </a:r>
          </a:p>
          <a:p>
            <a:pPr marL="0" indent="0">
              <a:lnSpc>
                <a:spcPct val="120000"/>
              </a:lnSpc>
              <a:buNone/>
            </a:pPr>
            <a:r>
              <a:rPr lang="en-GB" sz="1600" dirty="0">
                <a:latin typeface="Malgun Gothic" panose="020B0503020000020004" pitchFamily="34" charset="-127"/>
                <a:ea typeface="Malgun Gothic" panose="020B0503020000020004" pitchFamily="34" charset="-127"/>
                <a:cs typeface="Arial" panose="020B0604020202020204" pitchFamily="34" charset="0"/>
              </a:rPr>
              <a:t>At the next session your mentee has said that they have continued arguing all week and said they were going to kick your mentee out if it continues. </a:t>
            </a:r>
          </a:p>
          <a:p>
            <a:pPr marL="0" indent="0">
              <a:lnSpc>
                <a:spcPct val="120000"/>
              </a:lnSpc>
              <a:buNone/>
            </a:pPr>
            <a:r>
              <a:rPr lang="en-GB" sz="1600" i="1" dirty="0">
                <a:latin typeface="Malgun Gothic" panose="020B0503020000020004" pitchFamily="34" charset="-127"/>
                <a:ea typeface="Malgun Gothic" panose="020B0503020000020004" pitchFamily="34" charset="-127"/>
                <a:cs typeface="Arial" panose="020B0604020202020204" pitchFamily="34" charset="0"/>
              </a:rPr>
              <a:t>Does this need to be shared?</a:t>
            </a:r>
          </a:p>
          <a:p>
            <a:pPr marL="0" indent="0">
              <a:lnSpc>
                <a:spcPct val="120000"/>
              </a:lnSpc>
              <a:buNone/>
            </a:pPr>
            <a:r>
              <a:rPr lang="en-GB" sz="1600" dirty="0">
                <a:latin typeface="Malgun Gothic" panose="020B0503020000020004" pitchFamily="34" charset="-127"/>
                <a:ea typeface="Malgun Gothic" panose="020B0503020000020004" pitchFamily="34" charset="-127"/>
                <a:cs typeface="Arial" panose="020B0604020202020204" pitchFamily="34" charset="0"/>
              </a:rPr>
              <a:t>At the next session your mentee says their mum has packed their bag and told them to leave home. Their mum said they don’t care where your mentee goes but they can’t live there any more. </a:t>
            </a:r>
          </a:p>
          <a:p>
            <a:pPr marL="0" indent="0">
              <a:lnSpc>
                <a:spcPct val="120000"/>
              </a:lnSpc>
              <a:buNone/>
            </a:pPr>
            <a:r>
              <a:rPr lang="en-GB" sz="1600" i="1" dirty="0">
                <a:latin typeface="Malgun Gothic" panose="020B0503020000020004" pitchFamily="34" charset="-127"/>
                <a:ea typeface="Malgun Gothic" panose="020B0503020000020004" pitchFamily="34" charset="-127"/>
                <a:cs typeface="Arial" panose="020B0604020202020204" pitchFamily="34" charset="0"/>
              </a:rPr>
              <a:t>Does this need to be shared?</a:t>
            </a:r>
            <a:endParaRPr lang="en-GB" sz="1600" dirty="0">
              <a:latin typeface="Malgun Gothic" panose="020B0503020000020004" pitchFamily="34" charset="-127"/>
              <a:ea typeface="Malgun Gothic" panose="020B0503020000020004" pitchFamily="34" charset="-127"/>
            </a:endParaRPr>
          </a:p>
          <a:p>
            <a:pPr>
              <a:buFont typeface="Arial" panose="020B0604020202020204" pitchFamily="34" charset="0"/>
              <a:buChar char="•"/>
            </a:pPr>
            <a:endParaRPr lang="en-GB" sz="800" dirty="0"/>
          </a:p>
        </p:txBody>
      </p:sp>
    </p:spTree>
    <p:extLst>
      <p:ext uri="{BB962C8B-B14F-4D97-AF65-F5344CB8AC3E}">
        <p14:creationId xmlns:p14="http://schemas.microsoft.com/office/powerpoint/2010/main" val="122918210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783A5-8CF8-4C4D-8591-A17AA233F74A}"/>
              </a:ext>
            </a:extLst>
          </p:cNvPr>
          <p:cNvSpPr>
            <a:spLocks noGrp="1"/>
          </p:cNvSpPr>
          <p:nvPr>
            <p:ph type="title"/>
          </p:nvPr>
        </p:nvSpPr>
        <p:spPr>
          <a:xfrm>
            <a:off x="6256612" y="1577341"/>
            <a:ext cx="5695744" cy="2377440"/>
          </a:xfrm>
        </p:spPr>
        <p:txBody>
          <a:bodyPr>
            <a:noAutofit/>
          </a:bodyPr>
          <a:lstStyle/>
          <a:p>
            <a:r>
              <a:rPr lang="en-GB" sz="5400" b="1" dirty="0">
                <a:solidFill>
                  <a:schemeClr val="bg1"/>
                </a:solidFill>
                <a:latin typeface="Malgun Gothic" panose="020B0503020000020004" pitchFamily="34" charset="-127"/>
                <a:ea typeface="Malgun Gothic" panose="020B0503020000020004" pitchFamily="34" charset="-127"/>
                <a:cs typeface="Arial" panose="020B0604020202020204" pitchFamily="34" charset="0"/>
              </a:rPr>
              <a:t>What I am comfortable with?</a:t>
            </a:r>
          </a:p>
        </p:txBody>
      </p:sp>
      <p:sp>
        <p:nvSpPr>
          <p:cNvPr id="3" name="Content Placeholder 2">
            <a:extLst>
              <a:ext uri="{FF2B5EF4-FFF2-40B4-BE49-F238E27FC236}">
                <a16:creationId xmlns:a16="http://schemas.microsoft.com/office/drawing/2014/main" id="{78760C58-9565-48D8-825F-1B7FC9641095}"/>
              </a:ext>
            </a:extLst>
          </p:cNvPr>
          <p:cNvSpPr>
            <a:spLocks noGrp="1"/>
          </p:cNvSpPr>
          <p:nvPr>
            <p:ph sz="half" idx="2"/>
          </p:nvPr>
        </p:nvSpPr>
        <p:spPr>
          <a:xfrm>
            <a:off x="239644" y="221540"/>
            <a:ext cx="5695746" cy="5089358"/>
          </a:xfrm>
        </p:spPr>
        <p:txBody>
          <a:bodyPr>
            <a:noAutofit/>
          </a:bodyPr>
          <a:lstStyle/>
          <a:p>
            <a:pPr marL="0" indent="0">
              <a:buNone/>
            </a:pPr>
            <a:r>
              <a:rPr lang="en-GB" sz="1600" dirty="0">
                <a:latin typeface="Malgun Gothic" panose="020B0503020000020004" pitchFamily="34" charset="-127"/>
                <a:ea typeface="Malgun Gothic" panose="020B0503020000020004" pitchFamily="34" charset="-127"/>
              </a:rPr>
              <a:t>What sort of issues I would feel comfortable to help someone with?</a:t>
            </a:r>
          </a:p>
          <a:p>
            <a:pPr marL="0" indent="0">
              <a:buNone/>
            </a:pPr>
            <a:r>
              <a:rPr lang="en-GB" sz="1600" dirty="0">
                <a:latin typeface="Malgun Gothic" panose="020B0503020000020004" pitchFamily="34" charset="-127"/>
                <a:ea typeface="Malgun Gothic" panose="020B0503020000020004" pitchFamily="34" charset="-127"/>
              </a:rPr>
              <a:t>1.</a:t>
            </a:r>
          </a:p>
          <a:p>
            <a:pPr marL="0" indent="0">
              <a:buNone/>
            </a:pPr>
            <a:r>
              <a:rPr lang="en-GB" sz="1600" dirty="0">
                <a:latin typeface="Malgun Gothic" panose="020B0503020000020004" pitchFamily="34" charset="-127"/>
                <a:ea typeface="Malgun Gothic" panose="020B0503020000020004" pitchFamily="34" charset="-127"/>
              </a:rPr>
              <a:t>2.</a:t>
            </a:r>
          </a:p>
          <a:p>
            <a:pPr marL="0" indent="0">
              <a:buNone/>
            </a:pPr>
            <a:r>
              <a:rPr lang="en-GB" sz="1600" dirty="0">
                <a:latin typeface="Malgun Gothic" panose="020B0503020000020004" pitchFamily="34" charset="-127"/>
                <a:ea typeface="Malgun Gothic" panose="020B0503020000020004" pitchFamily="34" charset="-127"/>
              </a:rPr>
              <a:t>3.</a:t>
            </a:r>
          </a:p>
          <a:p>
            <a:pPr marL="0" indent="0">
              <a:buNone/>
            </a:pPr>
            <a:endParaRPr lang="en-GB" sz="1600" dirty="0">
              <a:latin typeface="Malgun Gothic" panose="020B0503020000020004" pitchFamily="34" charset="-127"/>
              <a:ea typeface="Malgun Gothic" panose="020B0503020000020004" pitchFamily="34" charset="-127"/>
            </a:endParaRPr>
          </a:p>
          <a:p>
            <a:pPr marL="0" indent="0">
              <a:buNone/>
            </a:pPr>
            <a:r>
              <a:rPr lang="en-GB" sz="1600" dirty="0">
                <a:latin typeface="Malgun Gothic" panose="020B0503020000020004" pitchFamily="34" charset="-127"/>
                <a:ea typeface="Malgun Gothic" panose="020B0503020000020004" pitchFamily="34" charset="-127"/>
              </a:rPr>
              <a:t>What would / should I not be happy to help someone with?</a:t>
            </a:r>
          </a:p>
          <a:p>
            <a:pPr marL="0" indent="0">
              <a:buNone/>
            </a:pPr>
            <a:r>
              <a:rPr lang="en-GB" sz="1600" dirty="0">
                <a:latin typeface="Malgun Gothic" panose="020B0503020000020004" pitchFamily="34" charset="-127"/>
                <a:ea typeface="Malgun Gothic" panose="020B0503020000020004" pitchFamily="34" charset="-127"/>
              </a:rPr>
              <a:t>1.</a:t>
            </a:r>
          </a:p>
          <a:p>
            <a:pPr marL="0" indent="0">
              <a:buNone/>
            </a:pPr>
            <a:r>
              <a:rPr lang="en-GB" sz="1600" dirty="0">
                <a:latin typeface="Malgun Gothic" panose="020B0503020000020004" pitchFamily="34" charset="-127"/>
                <a:ea typeface="Malgun Gothic" panose="020B0503020000020004" pitchFamily="34" charset="-127"/>
              </a:rPr>
              <a:t>2.</a:t>
            </a:r>
          </a:p>
          <a:p>
            <a:pPr marL="0" indent="0">
              <a:buNone/>
            </a:pPr>
            <a:r>
              <a:rPr lang="en-GB" sz="1600" dirty="0">
                <a:latin typeface="Malgun Gothic" panose="020B0503020000020004" pitchFamily="34" charset="-127"/>
                <a:ea typeface="Malgun Gothic" panose="020B0503020000020004" pitchFamily="34" charset="-127"/>
              </a:rPr>
              <a:t>3.</a:t>
            </a:r>
          </a:p>
          <a:p>
            <a:pPr marL="0" indent="0">
              <a:buNone/>
            </a:pPr>
            <a:endParaRPr lang="en-GB" sz="1600" dirty="0">
              <a:latin typeface="Malgun Gothic" panose="020B0503020000020004" pitchFamily="34" charset="-127"/>
              <a:ea typeface="Malgun Gothic" panose="020B0503020000020004" pitchFamily="34" charset="-127"/>
            </a:endParaRPr>
          </a:p>
          <a:p>
            <a:pPr marL="0" indent="0">
              <a:buNone/>
            </a:pPr>
            <a:r>
              <a:rPr lang="en-GB" sz="1600" dirty="0">
                <a:latin typeface="Malgun Gothic" panose="020B0503020000020004" pitchFamily="34" charset="-127"/>
                <a:ea typeface="Malgun Gothic" panose="020B0503020000020004" pitchFamily="34" charset="-127"/>
              </a:rPr>
              <a:t>Who so I report issues to that I am not able to deal with?</a:t>
            </a:r>
          </a:p>
          <a:p>
            <a:pPr marL="0" indent="0">
              <a:buNone/>
            </a:pPr>
            <a:r>
              <a:rPr lang="en-GB" sz="1600" dirty="0">
                <a:latin typeface="Malgun Gothic" panose="020B0503020000020004" pitchFamily="34" charset="-127"/>
                <a:ea typeface="Malgun Gothic" panose="020B0503020000020004" pitchFamily="34" charset="-127"/>
              </a:rPr>
              <a:t>1.</a:t>
            </a:r>
          </a:p>
          <a:p>
            <a:pPr marL="0" indent="0">
              <a:buNone/>
            </a:pPr>
            <a:r>
              <a:rPr lang="en-GB" sz="1600" dirty="0">
                <a:latin typeface="Malgun Gothic" panose="020B0503020000020004" pitchFamily="34" charset="-127"/>
                <a:ea typeface="Malgun Gothic" panose="020B0503020000020004" pitchFamily="34" charset="-127"/>
              </a:rPr>
              <a:t>2.</a:t>
            </a:r>
          </a:p>
          <a:p>
            <a:pPr marL="0" indent="0">
              <a:buNone/>
            </a:pPr>
            <a:r>
              <a:rPr lang="en-GB" sz="1600" dirty="0">
                <a:latin typeface="Malgun Gothic" panose="020B0503020000020004" pitchFamily="34" charset="-127"/>
                <a:ea typeface="Malgun Gothic" panose="020B0503020000020004" pitchFamily="34" charset="-127"/>
              </a:rPr>
              <a:t>3.</a:t>
            </a:r>
          </a:p>
          <a:p>
            <a:pPr marL="0" indent="0">
              <a:buNone/>
            </a:pPr>
            <a:endParaRPr lang="en-GB" sz="1600" dirty="0">
              <a:latin typeface="Malgun Gothic" panose="020B0503020000020004" pitchFamily="34" charset="-127"/>
              <a:ea typeface="Malgun Gothic" panose="020B0503020000020004" pitchFamily="34" charset="-127"/>
            </a:endParaRPr>
          </a:p>
          <a:p>
            <a:pPr marL="0" indent="0">
              <a:buNone/>
            </a:pPr>
            <a:endParaRPr lang="en-GB" sz="1600" dirty="0"/>
          </a:p>
        </p:txBody>
      </p:sp>
    </p:spTree>
    <p:extLst>
      <p:ext uri="{BB962C8B-B14F-4D97-AF65-F5344CB8AC3E}">
        <p14:creationId xmlns:p14="http://schemas.microsoft.com/office/powerpoint/2010/main" val="245544135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3">
            <a:extLst>
              <a:ext uri="{FF2B5EF4-FFF2-40B4-BE49-F238E27FC236}">
                <a16:creationId xmlns:a16="http://schemas.microsoft.com/office/drawing/2014/main" id="{E25E787E-D87B-4C90-85F5-CD1B593A7DE4}"/>
              </a:ext>
            </a:extLst>
          </p:cNvPr>
          <p:cNvSpPr>
            <a:spLocks noGrp="1"/>
          </p:cNvSpPr>
          <p:nvPr>
            <p:ph type="title" idx="4294967295"/>
          </p:nvPr>
        </p:nvSpPr>
        <p:spPr>
          <a:xfrm>
            <a:off x="0" y="0"/>
            <a:ext cx="12191999" cy="1543980"/>
          </a:xfrm>
          <a:prstGeom prst="roundRect">
            <a:avLst/>
          </a:prstGeom>
          <a:no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3600" b="0" i="0" u="none" strike="noStrike" kern="1200" cap="none" spc="0" normalizeH="0" baseline="0" noProof="0" dirty="0">
                <a:ln w="0"/>
                <a:solidFill>
                  <a:schemeClr val="tx1"/>
                </a:solidFill>
                <a:effectLst>
                  <a:outerShdw blurRad="38100" dist="19050" dir="2700000" algn="tl" rotWithShape="0">
                    <a:schemeClr val="dk1">
                      <a:alpha val="40000"/>
                    </a:schemeClr>
                  </a:outerShdw>
                </a:effectLst>
                <a:uLnTx/>
                <a:uFillTx/>
                <a:latin typeface="Malgun Gothic" panose="020B0503020000020004" pitchFamily="34" charset="-127"/>
                <a:ea typeface="Malgun Gothic" panose="020B0503020000020004" pitchFamily="34" charset="-127"/>
                <a:cs typeface="Arial" panose="020B0604020202020204" pitchFamily="34" charset="0"/>
              </a:rPr>
              <a:t>Where do I get support as a Peer Mentor? </a:t>
            </a:r>
          </a:p>
        </p:txBody>
      </p:sp>
      <p:sp>
        <p:nvSpPr>
          <p:cNvPr id="8" name="Content Placeholder 2">
            <a:extLst>
              <a:ext uri="{FF2B5EF4-FFF2-40B4-BE49-F238E27FC236}">
                <a16:creationId xmlns:a16="http://schemas.microsoft.com/office/drawing/2014/main" id="{69BFA830-CCFF-49A3-8A7D-B9B94D6550C6}"/>
              </a:ext>
            </a:extLst>
          </p:cNvPr>
          <p:cNvSpPr>
            <a:spLocks noGrp="1"/>
          </p:cNvSpPr>
          <p:nvPr>
            <p:ph sz="half" idx="2"/>
          </p:nvPr>
        </p:nvSpPr>
        <p:spPr>
          <a:xfrm>
            <a:off x="708660" y="1225699"/>
            <a:ext cx="10949940" cy="3684588"/>
          </a:xfrm>
        </p:spPr>
        <p:txBody>
          <a:bodyPr>
            <a:normAutofit/>
          </a:bodyPr>
          <a:lstStyle/>
          <a:p>
            <a:pPr marL="0" indent="0" algn="ctr">
              <a:lnSpc>
                <a:spcPct val="120000"/>
              </a:lnSpc>
              <a:buNone/>
            </a:pPr>
            <a:r>
              <a:rPr lang="en-GB" sz="2400" dirty="0">
                <a:solidFill>
                  <a:schemeClr val="tx1"/>
                </a:solidFill>
                <a:latin typeface="Malgun Gothic Semilight" panose="020B0502040204020203" pitchFamily="34" charset="-128"/>
                <a:ea typeface="Malgun Gothic Semilight" panose="020B0502040204020203" pitchFamily="34" charset="-128"/>
                <a:cs typeface="Malgun Gothic Semilight" panose="020B0502040204020203" pitchFamily="34" charset="-128"/>
              </a:rPr>
              <a:t>Remember you are not super heroes.  There will be times when you need to signpost a way forward for the people you support.  Always talk to your staff member if you are concerned or unsure of any aspect of your role.</a:t>
            </a:r>
          </a:p>
          <a:p>
            <a:pPr marL="0" indent="0" algn="ctr">
              <a:lnSpc>
                <a:spcPct val="120000"/>
              </a:lnSpc>
              <a:buNone/>
            </a:pPr>
            <a:endParaRPr lang="en-GB" sz="2400" dirty="0">
              <a:solidFill>
                <a:schemeClr val="tx1"/>
              </a:solidFill>
              <a:latin typeface="Malgun Gothic Semilight" panose="020B0502040204020203" pitchFamily="34" charset="-128"/>
              <a:ea typeface="Malgun Gothic Semilight" panose="020B0502040204020203" pitchFamily="34" charset="-128"/>
              <a:cs typeface="Malgun Gothic Semilight" panose="020B0502040204020203" pitchFamily="34" charset="-128"/>
            </a:endParaRPr>
          </a:p>
          <a:p>
            <a:pPr marL="0" indent="0" algn="ctr">
              <a:lnSpc>
                <a:spcPct val="120000"/>
              </a:lnSpc>
              <a:buNone/>
            </a:pPr>
            <a:r>
              <a:rPr lang="en-GB" sz="2400" dirty="0">
                <a:solidFill>
                  <a:schemeClr val="tx1"/>
                </a:solidFill>
                <a:latin typeface="Malgun Gothic Semilight" panose="020B0502040204020203" pitchFamily="34" charset="-128"/>
                <a:ea typeface="Malgun Gothic Semilight" panose="020B0502040204020203" pitchFamily="34" charset="-128"/>
                <a:cs typeface="Malgun Gothic Semilight" panose="020B0502040204020203" pitchFamily="34" charset="-128"/>
              </a:rPr>
              <a:t>Identify 3 people you can go to for support?</a:t>
            </a:r>
          </a:p>
          <a:p>
            <a:pPr marL="0" indent="0" algn="ctr">
              <a:lnSpc>
                <a:spcPct val="120000"/>
              </a:lnSpc>
              <a:buNone/>
            </a:pPr>
            <a:endParaRPr lang="en-GB" sz="2400" b="1" dirty="0">
              <a:solidFill>
                <a:schemeClr val="bg1"/>
              </a:solidFill>
              <a:latin typeface="Malgun Gothic Semilight" panose="020B0502040204020203" pitchFamily="34" charset="-128"/>
              <a:ea typeface="Malgun Gothic Semilight" panose="020B0502040204020203" pitchFamily="34" charset="-128"/>
              <a:cs typeface="Malgun Gothic Semilight" panose="020B0502040204020203" pitchFamily="34" charset="-128"/>
            </a:endParaRPr>
          </a:p>
          <a:p>
            <a:pPr marL="0" indent="0" algn="ctr">
              <a:lnSpc>
                <a:spcPct val="120000"/>
              </a:lnSpc>
              <a:buNone/>
            </a:pPr>
            <a:endParaRPr lang="en-GB" sz="2400" dirty="0">
              <a:solidFill>
                <a:schemeClr val="bg1"/>
              </a:solidFill>
              <a:latin typeface="Malgun Gothic Semilight" panose="020B0502040204020203" pitchFamily="34" charset="-128"/>
              <a:ea typeface="Malgun Gothic Semilight" panose="020B0502040204020203" pitchFamily="34" charset="-128"/>
              <a:cs typeface="Malgun Gothic Semilight" panose="020B0502040204020203" pitchFamily="34" charset="-128"/>
            </a:endParaRPr>
          </a:p>
        </p:txBody>
      </p:sp>
      <p:pic>
        <p:nvPicPr>
          <p:cNvPr id="5122" name="Picture 2" descr="P2P Support GroupSkagit Parent 2 Parent">
            <a:extLst>
              <a:ext uri="{FF2B5EF4-FFF2-40B4-BE49-F238E27FC236}">
                <a16:creationId xmlns:a16="http://schemas.microsoft.com/office/drawing/2014/main" id="{36E845E2-E024-4FC8-8360-28E2897E9A2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938" r="4938"/>
          <a:stretch/>
        </p:blipFill>
        <p:spPr bwMode="auto">
          <a:xfrm>
            <a:off x="4027446" y="3748621"/>
            <a:ext cx="4312367" cy="18608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05080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F0C349E-DDB8-429E-9A4A-2B16AE0E2F46}"/>
              </a:ext>
            </a:extLst>
          </p:cNvPr>
          <p:cNvSpPr>
            <a:spLocks noGrp="1"/>
          </p:cNvSpPr>
          <p:nvPr>
            <p:ph type="title"/>
          </p:nvPr>
        </p:nvSpPr>
        <p:spPr>
          <a:xfrm>
            <a:off x="6646228" y="2093119"/>
            <a:ext cx="5157787" cy="1325563"/>
          </a:xfrm>
        </p:spPr>
        <p:txBody>
          <a:bodyPr/>
          <a:lstStyle/>
          <a:p>
            <a:pPr algn="ctr"/>
            <a:r>
              <a:rPr lang="en-GB" dirty="0">
                <a:solidFill>
                  <a:schemeClr val="bg1"/>
                </a:solidFill>
              </a:rPr>
              <a:t>Overview of Training </a:t>
            </a:r>
          </a:p>
        </p:txBody>
      </p:sp>
      <p:sp>
        <p:nvSpPr>
          <p:cNvPr id="7" name="Content Placeholder 6">
            <a:extLst>
              <a:ext uri="{FF2B5EF4-FFF2-40B4-BE49-F238E27FC236}">
                <a16:creationId xmlns:a16="http://schemas.microsoft.com/office/drawing/2014/main" id="{FA7DCFB6-10DE-499D-A0AB-C3A40CADD416}"/>
              </a:ext>
            </a:extLst>
          </p:cNvPr>
          <p:cNvSpPr>
            <a:spLocks noGrp="1"/>
          </p:cNvSpPr>
          <p:nvPr>
            <p:ph sz="half" idx="2"/>
          </p:nvPr>
        </p:nvSpPr>
        <p:spPr>
          <a:xfrm>
            <a:off x="387986" y="297180"/>
            <a:ext cx="5157787" cy="5097780"/>
          </a:xfrm>
        </p:spPr>
        <p:txBody>
          <a:bodyPr>
            <a:normAutofit fontScale="92500" lnSpcReduction="10000"/>
          </a:bodyPr>
          <a:lstStyle/>
          <a:p>
            <a:r>
              <a:rPr lang="en-GB" dirty="0"/>
              <a:t>What is Peer Mentoring?</a:t>
            </a:r>
          </a:p>
          <a:p>
            <a:r>
              <a:rPr lang="en-GB" dirty="0"/>
              <a:t>What skills are needed to be a Peer Mentor?</a:t>
            </a:r>
          </a:p>
          <a:p>
            <a:r>
              <a:rPr lang="en-GB" dirty="0"/>
              <a:t>Views &amp; Beliefs</a:t>
            </a:r>
          </a:p>
          <a:p>
            <a:r>
              <a:rPr lang="en-GB" dirty="0"/>
              <a:t>Communication – Listening, Questioning</a:t>
            </a:r>
          </a:p>
          <a:p>
            <a:r>
              <a:rPr lang="en-GB" dirty="0"/>
              <a:t>Bullying</a:t>
            </a:r>
          </a:p>
          <a:p>
            <a:r>
              <a:rPr lang="en-GB" dirty="0"/>
              <a:t>Self-esteem &amp; Emotional Wellbeing</a:t>
            </a:r>
          </a:p>
          <a:p>
            <a:r>
              <a:rPr lang="en-GB" dirty="0"/>
              <a:t>Confidentiality</a:t>
            </a:r>
          </a:p>
          <a:p>
            <a:r>
              <a:rPr lang="en-GB" dirty="0"/>
              <a:t>Support for Peer Mentors</a:t>
            </a:r>
          </a:p>
          <a:p>
            <a:r>
              <a:rPr lang="en-GB" dirty="0"/>
              <a:t>Next Steps</a:t>
            </a:r>
          </a:p>
          <a:p>
            <a:endParaRPr lang="en-GB" dirty="0"/>
          </a:p>
        </p:txBody>
      </p:sp>
    </p:spTree>
    <p:extLst>
      <p:ext uri="{BB962C8B-B14F-4D97-AF65-F5344CB8AC3E}">
        <p14:creationId xmlns:p14="http://schemas.microsoft.com/office/powerpoint/2010/main" val="154616035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8" y="-69215"/>
            <a:ext cx="10515600" cy="1325563"/>
          </a:xfrm>
          <a:ln>
            <a:noFill/>
          </a:ln>
        </p:spPr>
        <p:txBody>
          <a:bodyPr>
            <a:normAutofit/>
          </a:bodyPr>
          <a:lstStyle/>
          <a:p>
            <a:pPr algn="ctr"/>
            <a:r>
              <a:rPr lang="en-GB" sz="5400" b="1" dirty="0">
                <a:latin typeface="Malgun Gothic" panose="020B0503020000020004" pitchFamily="34" charset="-127"/>
                <a:ea typeface="Malgun Gothic" panose="020B0503020000020004" pitchFamily="34" charset="-127"/>
                <a:cs typeface="Arial" panose="020B0604020202020204" pitchFamily="34" charset="0"/>
              </a:rPr>
              <a:t>How will it all work? </a:t>
            </a:r>
          </a:p>
        </p:txBody>
      </p:sp>
      <p:sp>
        <p:nvSpPr>
          <p:cNvPr id="3" name="Content Placeholder 2"/>
          <p:cNvSpPr>
            <a:spLocks noGrp="1"/>
          </p:cNvSpPr>
          <p:nvPr>
            <p:ph sz="half" idx="2"/>
          </p:nvPr>
        </p:nvSpPr>
        <p:spPr>
          <a:xfrm>
            <a:off x="451168" y="1345634"/>
            <a:ext cx="4989889" cy="3937251"/>
          </a:xfrm>
        </p:spPr>
        <p:txBody>
          <a:bodyPr>
            <a:normAutofit fontScale="25000" lnSpcReduction="20000"/>
          </a:bodyPr>
          <a:lstStyle/>
          <a:p>
            <a:pPr marL="342900" indent="-342900">
              <a:lnSpc>
                <a:spcPct val="120000"/>
              </a:lnSpc>
              <a:spcAft>
                <a:spcPts val="800"/>
              </a:spcAft>
              <a:buFont typeface="Symbol" panose="05050102010706020507" pitchFamily="18" charset="2"/>
              <a:buChar char=""/>
            </a:pPr>
            <a:r>
              <a:rPr lang="en-GB" sz="7200" dirty="0">
                <a:latin typeface="Malgun Gothic" panose="020B0503020000020004" pitchFamily="34" charset="-127"/>
                <a:ea typeface="Malgun Gothic" panose="020B0503020000020004" pitchFamily="34" charset="-127"/>
                <a:cs typeface="Arial" panose="020B0604020202020204" pitchFamily="34" charset="0"/>
              </a:rPr>
              <a:t>How will you promote Peer Mentoring? Would you like to do a presentation about the peer mentoring service in to your group? What would you say in the presentation? Will you design posters?</a:t>
            </a:r>
          </a:p>
          <a:p>
            <a:pPr marL="342900" indent="-342900">
              <a:lnSpc>
                <a:spcPct val="120000"/>
              </a:lnSpc>
              <a:buFont typeface="Symbol" panose="05050102010706020507" pitchFamily="18" charset="2"/>
              <a:buChar char=""/>
            </a:pPr>
            <a:r>
              <a:rPr lang="en-GB" sz="7200" dirty="0">
                <a:latin typeface="Malgun Gothic" panose="020B0503020000020004" pitchFamily="34" charset="-127"/>
                <a:ea typeface="Malgun Gothic" panose="020B0503020000020004" pitchFamily="34" charset="-127"/>
                <a:cs typeface="Arial" panose="020B0604020202020204" pitchFamily="34" charset="0"/>
              </a:rPr>
              <a:t>Where will you be based as Peer Mentors?</a:t>
            </a:r>
          </a:p>
          <a:p>
            <a:pPr marL="342900" indent="-342900">
              <a:lnSpc>
                <a:spcPct val="120000"/>
              </a:lnSpc>
              <a:buFont typeface="Symbol" panose="05050102010706020507" pitchFamily="18" charset="2"/>
              <a:buChar char=""/>
            </a:pPr>
            <a:r>
              <a:rPr lang="en-GB" sz="7200" dirty="0">
                <a:latin typeface="Malgun Gothic" panose="020B0503020000020004" pitchFamily="34" charset="-127"/>
                <a:ea typeface="Malgun Gothic" panose="020B0503020000020004" pitchFamily="34" charset="-127"/>
                <a:cs typeface="Arial" panose="020B0604020202020204" pitchFamily="34" charset="0"/>
              </a:rPr>
              <a:t>How will you be identifiable as Peer Mentors? </a:t>
            </a:r>
          </a:p>
          <a:p>
            <a:endParaRPr lang="en-GB" sz="3600" dirty="0"/>
          </a:p>
        </p:txBody>
      </p:sp>
      <p:sp>
        <p:nvSpPr>
          <p:cNvPr id="6" name="Content Placeholder 5">
            <a:extLst>
              <a:ext uri="{FF2B5EF4-FFF2-40B4-BE49-F238E27FC236}">
                <a16:creationId xmlns:a16="http://schemas.microsoft.com/office/drawing/2014/main" id="{32C633D9-7861-4A22-A543-55B5D1D260ED}"/>
              </a:ext>
            </a:extLst>
          </p:cNvPr>
          <p:cNvSpPr>
            <a:spLocks noGrp="1"/>
          </p:cNvSpPr>
          <p:nvPr>
            <p:ph sz="quarter" idx="4"/>
          </p:nvPr>
        </p:nvSpPr>
        <p:spPr>
          <a:xfrm>
            <a:off x="6456346" y="1345634"/>
            <a:ext cx="5467366" cy="3684588"/>
          </a:xfrm>
        </p:spPr>
        <p:txBody>
          <a:bodyPr>
            <a:normAutofit fontScale="25000" lnSpcReduction="20000"/>
          </a:bodyPr>
          <a:lstStyle/>
          <a:p>
            <a:pPr marL="342900" indent="-342900">
              <a:lnSpc>
                <a:spcPct val="120000"/>
              </a:lnSpc>
              <a:buFont typeface="Symbol" panose="05050102010706020507" pitchFamily="18" charset="2"/>
              <a:buChar char=""/>
            </a:pPr>
            <a:r>
              <a:rPr lang="en-GB" sz="7200" dirty="0">
                <a:latin typeface="Malgun Gothic" panose="020B0503020000020004" pitchFamily="34" charset="-127"/>
                <a:ea typeface="Malgun Gothic" panose="020B0503020000020004" pitchFamily="34" charset="-127"/>
                <a:cs typeface="Arial" panose="020B0604020202020204" pitchFamily="34" charset="0"/>
              </a:rPr>
              <a:t>How often will you be on duty as Peer Mentors? Will there be a rota?</a:t>
            </a:r>
          </a:p>
          <a:p>
            <a:pPr marL="342900" indent="-342900">
              <a:lnSpc>
                <a:spcPct val="120000"/>
              </a:lnSpc>
              <a:buFont typeface="Symbol" panose="05050102010706020507" pitchFamily="18" charset="2"/>
              <a:buChar char=""/>
            </a:pPr>
            <a:r>
              <a:rPr lang="en-GB" sz="7200" dirty="0">
                <a:latin typeface="Malgun Gothic" panose="020B0503020000020004" pitchFamily="34" charset="-127"/>
                <a:ea typeface="Malgun Gothic" panose="020B0503020000020004" pitchFamily="34" charset="-127"/>
                <a:cs typeface="Arial" panose="020B0604020202020204" pitchFamily="34" charset="0"/>
              </a:rPr>
              <a:t>What do you do if you’re not sure about something?</a:t>
            </a:r>
          </a:p>
          <a:p>
            <a:pPr marL="342900" indent="-342900">
              <a:lnSpc>
                <a:spcPct val="120000"/>
              </a:lnSpc>
              <a:buFont typeface="Symbol" panose="05050102010706020507" pitchFamily="18" charset="2"/>
              <a:buChar char=""/>
            </a:pPr>
            <a:r>
              <a:rPr lang="en-GB" sz="7200" dirty="0">
                <a:latin typeface="Malgun Gothic" panose="020B0503020000020004" pitchFamily="34" charset="-127"/>
                <a:ea typeface="Malgun Gothic" panose="020B0503020000020004" pitchFamily="34" charset="-127"/>
                <a:cs typeface="Arial" panose="020B0604020202020204" pitchFamily="34" charset="0"/>
              </a:rPr>
              <a:t>When will the refresher sessions be?</a:t>
            </a:r>
          </a:p>
          <a:p>
            <a:pPr marL="342900" indent="-342900">
              <a:lnSpc>
                <a:spcPct val="120000"/>
              </a:lnSpc>
              <a:buFont typeface="Symbol" panose="05050102010706020507" pitchFamily="18" charset="2"/>
              <a:buChar char=""/>
            </a:pPr>
            <a:r>
              <a:rPr lang="en-GB" sz="7200" dirty="0">
                <a:latin typeface="Malgun Gothic" panose="020B0503020000020004" pitchFamily="34" charset="-127"/>
                <a:ea typeface="Malgun Gothic" panose="020B0503020000020004" pitchFamily="34" charset="-127"/>
                <a:cs typeface="Arial" panose="020B0604020202020204" pitchFamily="34" charset="0"/>
              </a:rPr>
              <a:t>When will we meet up as a group to review how it is going?</a:t>
            </a:r>
          </a:p>
          <a:p>
            <a:pPr marL="342900" indent="-342900">
              <a:lnSpc>
                <a:spcPct val="120000"/>
              </a:lnSpc>
              <a:buFont typeface="Symbol" panose="05050102010706020507" pitchFamily="18" charset="2"/>
              <a:buChar char=""/>
            </a:pPr>
            <a:r>
              <a:rPr lang="en-GB" sz="7200" dirty="0">
                <a:latin typeface="Malgun Gothic" panose="020B0503020000020004" pitchFamily="34" charset="-127"/>
                <a:ea typeface="Malgun Gothic" panose="020B0503020000020004" pitchFamily="34" charset="-127"/>
                <a:cs typeface="Arial" panose="020B0604020202020204" pitchFamily="34" charset="0"/>
              </a:rPr>
              <a:t>Who will be my mentee?</a:t>
            </a:r>
          </a:p>
          <a:p>
            <a:pPr marL="342900" indent="-342900">
              <a:lnSpc>
                <a:spcPct val="120000"/>
              </a:lnSpc>
              <a:spcAft>
                <a:spcPts val="800"/>
              </a:spcAft>
              <a:buFont typeface="Symbol" panose="05050102010706020507" pitchFamily="18" charset="2"/>
              <a:buChar char=""/>
            </a:pPr>
            <a:r>
              <a:rPr lang="en-GB" sz="7200" dirty="0">
                <a:latin typeface="Malgun Gothic" panose="020B0503020000020004" pitchFamily="34" charset="-127"/>
                <a:ea typeface="Malgun Gothic" panose="020B0503020000020004" pitchFamily="34" charset="-127"/>
                <a:cs typeface="Arial" panose="020B0604020202020204" pitchFamily="34" charset="0"/>
              </a:rPr>
              <a:t>How do I flag any concerns?</a:t>
            </a:r>
          </a:p>
          <a:p>
            <a:endParaRPr lang="en-GB" dirty="0"/>
          </a:p>
        </p:txBody>
      </p:sp>
    </p:spTree>
    <p:extLst>
      <p:ext uri="{BB962C8B-B14F-4D97-AF65-F5344CB8AC3E}">
        <p14:creationId xmlns:p14="http://schemas.microsoft.com/office/powerpoint/2010/main" val="6935281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Fireworks in the sky&#10;&#10;">
            <a:extLst>
              <a:ext uri="{FF2B5EF4-FFF2-40B4-BE49-F238E27FC236}">
                <a16:creationId xmlns:a16="http://schemas.microsoft.com/office/drawing/2014/main" id="{EBF69A4C-BF2D-423D-9014-B6D4C545BA76}"/>
              </a:ext>
            </a:extLst>
          </p:cNvPr>
          <p:cNvPicPr>
            <a:picLocks noChangeAspect="1"/>
          </p:cNvPicPr>
          <p:nvPr/>
        </p:nvPicPr>
        <p:blipFill rotWithShape="1">
          <a:blip r:embed="rId2">
            <a:alphaModFix amt="35000"/>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1" r="9377" b="26491"/>
          <a:stretch/>
        </p:blipFill>
        <p:spPr>
          <a:xfrm>
            <a:off x="0" y="0"/>
            <a:ext cx="12192000" cy="5600700"/>
          </a:xfrm>
          <a:prstGeom prst="rect">
            <a:avLst/>
          </a:prstGeom>
          <a:noFill/>
        </p:spPr>
      </p:pic>
      <p:sp>
        <p:nvSpPr>
          <p:cNvPr id="2" name="Title 1">
            <a:extLst>
              <a:ext uri="{FF2B5EF4-FFF2-40B4-BE49-F238E27FC236}">
                <a16:creationId xmlns:a16="http://schemas.microsoft.com/office/drawing/2014/main" id="{371EE4BC-B046-4387-BE59-586B563D7AA9}"/>
              </a:ext>
            </a:extLst>
          </p:cNvPr>
          <p:cNvSpPr>
            <a:spLocks noGrp="1"/>
          </p:cNvSpPr>
          <p:nvPr>
            <p:ph type="title"/>
          </p:nvPr>
        </p:nvSpPr>
        <p:spPr>
          <a:xfrm>
            <a:off x="1600019" y="857936"/>
            <a:ext cx="8991963" cy="1325563"/>
          </a:xfrm>
        </p:spPr>
        <p:txBody>
          <a:bodyPr anchor="ctr">
            <a:noAutofit/>
          </a:bodyPr>
          <a:lstStyle/>
          <a:p>
            <a:pPr algn="ctr"/>
            <a:r>
              <a:rPr lang="en-GB" sz="4800" b="1" dirty="0">
                <a:effectLst>
                  <a:outerShdw blurRad="38100" dist="38100" dir="2700000" algn="tl">
                    <a:srgbClr val="000000">
                      <a:alpha val="43137"/>
                    </a:srgbClr>
                  </a:outerShdw>
                </a:effectLst>
              </a:rPr>
              <a:t>Well done,</a:t>
            </a:r>
            <a:br>
              <a:rPr lang="en-GB" sz="4800" b="1" dirty="0">
                <a:effectLst>
                  <a:outerShdw blurRad="38100" dist="38100" dir="2700000" algn="tl">
                    <a:srgbClr val="000000">
                      <a:alpha val="43137"/>
                    </a:srgbClr>
                  </a:outerShdw>
                </a:effectLst>
              </a:rPr>
            </a:br>
            <a:r>
              <a:rPr lang="en-GB" sz="4800" b="1" dirty="0">
                <a:effectLst>
                  <a:outerShdw blurRad="38100" dist="38100" dir="2700000" algn="tl">
                    <a:srgbClr val="000000">
                      <a:alpha val="43137"/>
                    </a:srgbClr>
                  </a:outerShdw>
                </a:effectLst>
              </a:rPr>
              <a:t> you have completed the</a:t>
            </a:r>
            <a:br>
              <a:rPr lang="en-GB" sz="4800" b="1" dirty="0">
                <a:effectLst>
                  <a:outerShdw blurRad="38100" dist="38100" dir="2700000" algn="tl">
                    <a:srgbClr val="000000">
                      <a:alpha val="43137"/>
                    </a:srgbClr>
                  </a:outerShdw>
                </a:effectLst>
              </a:rPr>
            </a:br>
            <a:r>
              <a:rPr lang="en-GB" sz="4800" b="1" dirty="0">
                <a:effectLst>
                  <a:outerShdw blurRad="38100" dist="38100" dir="2700000" algn="tl">
                    <a:srgbClr val="000000">
                      <a:alpha val="43137"/>
                    </a:srgbClr>
                  </a:outerShdw>
                </a:effectLst>
              </a:rPr>
              <a:t>Peer Mentor training!</a:t>
            </a:r>
          </a:p>
        </p:txBody>
      </p:sp>
    </p:spTree>
    <p:extLst>
      <p:ext uri="{BB962C8B-B14F-4D97-AF65-F5344CB8AC3E}">
        <p14:creationId xmlns:p14="http://schemas.microsoft.com/office/powerpoint/2010/main" val="210451738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65EB9A-9C10-4FD0-9FAB-153BDC5BB8E3}"/>
              </a:ext>
            </a:extLst>
          </p:cNvPr>
          <p:cNvSpPr>
            <a:spLocks noGrp="1"/>
          </p:cNvSpPr>
          <p:nvPr>
            <p:ph type="ctrTitle"/>
          </p:nvPr>
        </p:nvSpPr>
        <p:spPr>
          <a:xfrm>
            <a:off x="2678222" y="3786084"/>
            <a:ext cx="6835556" cy="954556"/>
          </a:xfrm>
        </p:spPr>
        <p:txBody>
          <a:bodyPr vert="horz" lIns="91440" tIns="45720" rIns="91440" bIns="45720" rtlCol="0" anchor="t">
            <a:noAutofit/>
          </a:bodyPr>
          <a:lstStyle/>
          <a:p>
            <a:r>
              <a:rPr lang="en-US" sz="6600" b="1" dirty="0">
                <a:solidFill>
                  <a:schemeClr val="tx1"/>
                </a:solidFill>
                <a:latin typeface="Malgun Gothic" panose="020B0503020000020004" pitchFamily="34" charset="-127"/>
                <a:ea typeface="Malgun Gothic" panose="020B0503020000020004" pitchFamily="34" charset="-127"/>
              </a:rPr>
              <a:t>Any Questions?</a:t>
            </a:r>
            <a:br>
              <a:rPr lang="en-US" sz="6600" b="1" dirty="0">
                <a:solidFill>
                  <a:schemeClr val="tx1"/>
                </a:solidFill>
                <a:latin typeface="Malgun Gothic" panose="020B0503020000020004" pitchFamily="34" charset="-127"/>
                <a:ea typeface="Malgun Gothic" panose="020B0503020000020004" pitchFamily="34" charset="-127"/>
              </a:rPr>
            </a:br>
            <a:endParaRPr lang="en-US" sz="6600" b="1" dirty="0">
              <a:solidFill>
                <a:schemeClr val="tx1"/>
              </a:solidFill>
              <a:latin typeface="Malgun Gothic" panose="020B0503020000020004" pitchFamily="34" charset="-127"/>
              <a:ea typeface="Malgun Gothic" panose="020B0503020000020004" pitchFamily="34" charset="-127"/>
            </a:endParaRPr>
          </a:p>
        </p:txBody>
      </p:sp>
      <p:sp>
        <p:nvSpPr>
          <p:cNvPr id="5" name="Speech Bubble: Oval 4">
            <a:extLst>
              <a:ext uri="{FF2B5EF4-FFF2-40B4-BE49-F238E27FC236}">
                <a16:creationId xmlns:a16="http://schemas.microsoft.com/office/drawing/2014/main" id="{03E55D45-578F-4EC7-8CC2-3693DB180743}"/>
              </a:ext>
            </a:extLst>
          </p:cNvPr>
          <p:cNvSpPr/>
          <p:nvPr/>
        </p:nvSpPr>
        <p:spPr>
          <a:xfrm>
            <a:off x="1683018" y="1885119"/>
            <a:ext cx="2219743" cy="1280491"/>
          </a:xfrm>
          <a:prstGeom prst="wedgeEllipseCallout">
            <a:avLst>
              <a:gd name="adj1" fmla="val 29316"/>
              <a:gd name="adj2" fmla="val 67157"/>
            </a:avLst>
          </a:prstGeom>
          <a:solidFill>
            <a:srgbClr val="3171B7"/>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400" b="1" dirty="0">
                <a:effectLst>
                  <a:outerShdw blurRad="38100" dist="38100" dir="2700000" algn="tl">
                    <a:srgbClr val="000000">
                      <a:alpha val="43137"/>
                    </a:srgbClr>
                  </a:outerShdw>
                </a:effectLst>
              </a:rPr>
              <a:t>?</a:t>
            </a:r>
          </a:p>
        </p:txBody>
      </p:sp>
      <p:sp>
        <p:nvSpPr>
          <p:cNvPr id="6" name="Speech Bubble: Oval 5">
            <a:extLst>
              <a:ext uri="{FF2B5EF4-FFF2-40B4-BE49-F238E27FC236}">
                <a16:creationId xmlns:a16="http://schemas.microsoft.com/office/drawing/2014/main" id="{D9F30CE1-27CC-4227-833A-919A6A2DB36F}"/>
              </a:ext>
              <a:ext uri="{C183D7F6-B498-43B3-948B-1728B52AA6E4}">
                <adec:decorative xmlns:adec="http://schemas.microsoft.com/office/drawing/2017/decorative" val="1"/>
              </a:ext>
            </a:extLst>
          </p:cNvPr>
          <p:cNvSpPr/>
          <p:nvPr/>
        </p:nvSpPr>
        <p:spPr>
          <a:xfrm>
            <a:off x="3472067" y="2110201"/>
            <a:ext cx="1828800" cy="1280492"/>
          </a:xfrm>
          <a:prstGeom prst="wedgeEllipseCallout">
            <a:avLst/>
          </a:prstGeom>
          <a:solidFill>
            <a:schemeClr val="tx1"/>
          </a:solidFill>
          <a:ln w="76200">
            <a:solidFill>
              <a:srgbClr val="18A9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5400" b="1">
                <a:solidFill>
                  <a:prstClr val="white"/>
                </a:solidFill>
                <a:effectLst>
                  <a:outerShdw blurRad="38100" dist="38100" dir="2700000" algn="tl">
                    <a:srgbClr val="000000">
                      <a:alpha val="43137"/>
                    </a:srgbClr>
                  </a:outerShdw>
                </a:effectLst>
              </a:rPr>
              <a:t>?</a:t>
            </a:r>
            <a:endParaRPr lang="en-GB" sz="5400" b="1" dirty="0">
              <a:solidFill>
                <a:prstClr val="white"/>
              </a:solidFill>
              <a:effectLst>
                <a:outerShdw blurRad="38100" dist="38100" dir="2700000" algn="tl">
                  <a:srgbClr val="000000">
                    <a:alpha val="43137"/>
                  </a:srgbClr>
                </a:outerShdw>
              </a:effectLst>
            </a:endParaRPr>
          </a:p>
        </p:txBody>
      </p:sp>
      <p:sp>
        <p:nvSpPr>
          <p:cNvPr id="7" name="Speech Bubble: Oval 6">
            <a:extLst>
              <a:ext uri="{FF2B5EF4-FFF2-40B4-BE49-F238E27FC236}">
                <a16:creationId xmlns:a16="http://schemas.microsoft.com/office/drawing/2014/main" id="{A21541F7-3059-4CA3-ACB4-E3B04388B617}"/>
              </a:ext>
              <a:ext uri="{C183D7F6-B498-43B3-948B-1728B52AA6E4}">
                <adec:decorative xmlns:adec="http://schemas.microsoft.com/office/drawing/2017/decorative" val="1"/>
              </a:ext>
            </a:extLst>
          </p:cNvPr>
          <p:cNvSpPr/>
          <p:nvPr/>
        </p:nvSpPr>
        <p:spPr>
          <a:xfrm>
            <a:off x="7519981" y="1711701"/>
            <a:ext cx="2053442" cy="1578044"/>
          </a:xfrm>
          <a:prstGeom prst="wedgeEllipseCallout">
            <a:avLst>
              <a:gd name="adj1" fmla="val 35314"/>
              <a:gd name="adj2" fmla="val 59981"/>
            </a:avLst>
          </a:prstGeom>
          <a:solidFill>
            <a:schemeClr val="tx1"/>
          </a:solidFill>
          <a:ln w="76200">
            <a:solidFill>
              <a:srgbClr val="3171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5400" b="1">
                <a:solidFill>
                  <a:prstClr val="white"/>
                </a:solidFill>
                <a:effectLst>
                  <a:outerShdw blurRad="38100" dist="38100" dir="2700000" algn="tl">
                    <a:srgbClr val="000000">
                      <a:alpha val="43137"/>
                    </a:srgbClr>
                  </a:outerShdw>
                </a:effectLst>
              </a:rPr>
              <a:t>?</a:t>
            </a:r>
            <a:endParaRPr lang="en-GB" sz="5400" b="1" dirty="0">
              <a:solidFill>
                <a:prstClr val="white"/>
              </a:solidFill>
              <a:effectLst>
                <a:outerShdw blurRad="38100" dist="38100" dir="2700000" algn="tl">
                  <a:srgbClr val="000000">
                    <a:alpha val="43137"/>
                  </a:srgbClr>
                </a:outerShdw>
              </a:effectLst>
            </a:endParaRPr>
          </a:p>
        </p:txBody>
      </p:sp>
      <p:sp>
        <p:nvSpPr>
          <p:cNvPr id="8" name="Speech Bubble: Oval 7">
            <a:extLst>
              <a:ext uri="{FF2B5EF4-FFF2-40B4-BE49-F238E27FC236}">
                <a16:creationId xmlns:a16="http://schemas.microsoft.com/office/drawing/2014/main" id="{81142736-001C-4533-AEAD-65C995EADD0B}"/>
              </a:ext>
              <a:ext uri="{C183D7F6-B498-43B3-948B-1728B52AA6E4}">
                <adec:decorative xmlns:adec="http://schemas.microsoft.com/office/drawing/2017/decorative" val="1"/>
              </a:ext>
            </a:extLst>
          </p:cNvPr>
          <p:cNvSpPr/>
          <p:nvPr/>
        </p:nvSpPr>
        <p:spPr>
          <a:xfrm>
            <a:off x="2988361" y="1071456"/>
            <a:ext cx="1828800" cy="1280491"/>
          </a:xfrm>
          <a:prstGeom prst="wedgeEllipseCallout">
            <a:avLst/>
          </a:prstGeom>
          <a:solidFill>
            <a:srgbClr val="18A98A"/>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6000" b="1" dirty="0">
                <a:solidFill>
                  <a:schemeClr val="tx1"/>
                </a:solidFill>
                <a:effectLst>
                  <a:outerShdw blurRad="38100" dist="38100" dir="2700000" algn="tl">
                    <a:srgbClr val="000000">
                      <a:alpha val="43137"/>
                    </a:srgbClr>
                  </a:outerShdw>
                </a:effectLst>
              </a:rPr>
              <a:t>?</a:t>
            </a:r>
          </a:p>
        </p:txBody>
      </p:sp>
      <p:sp>
        <p:nvSpPr>
          <p:cNvPr id="9" name="Speech Bubble: Oval 8">
            <a:extLst>
              <a:ext uri="{FF2B5EF4-FFF2-40B4-BE49-F238E27FC236}">
                <a16:creationId xmlns:a16="http://schemas.microsoft.com/office/drawing/2014/main" id="{90F9E50D-A6BE-43BB-AA06-74CE14759D39}"/>
              </a:ext>
              <a:ext uri="{C183D7F6-B498-43B3-948B-1728B52AA6E4}">
                <adec:decorative xmlns:adec="http://schemas.microsoft.com/office/drawing/2017/decorative" val="1"/>
              </a:ext>
            </a:extLst>
          </p:cNvPr>
          <p:cNvSpPr/>
          <p:nvPr/>
        </p:nvSpPr>
        <p:spPr>
          <a:xfrm>
            <a:off x="4579274" y="1186276"/>
            <a:ext cx="2053442" cy="1578044"/>
          </a:xfrm>
          <a:prstGeom prst="wedgeEllipseCallout">
            <a:avLst>
              <a:gd name="adj1" fmla="val -8248"/>
              <a:gd name="adj2" fmla="val 70058"/>
            </a:avLst>
          </a:prstGeom>
          <a:solidFill>
            <a:schemeClr val="tx1"/>
          </a:solidFill>
          <a:ln w="76200">
            <a:solidFill>
              <a:srgbClr val="3171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5400" b="1">
                <a:solidFill>
                  <a:prstClr val="white"/>
                </a:solidFill>
                <a:effectLst>
                  <a:outerShdw blurRad="38100" dist="38100" dir="2700000" algn="tl">
                    <a:srgbClr val="000000">
                      <a:alpha val="43137"/>
                    </a:srgbClr>
                  </a:outerShdw>
                </a:effectLst>
              </a:rPr>
              <a:t>?</a:t>
            </a:r>
            <a:endParaRPr lang="en-GB" sz="5400" b="1" dirty="0">
              <a:solidFill>
                <a:prstClr val="white"/>
              </a:solidFill>
              <a:effectLst>
                <a:outerShdw blurRad="38100" dist="38100" dir="2700000" algn="tl">
                  <a:srgbClr val="000000">
                    <a:alpha val="43137"/>
                  </a:srgbClr>
                </a:outerShdw>
              </a:effectLst>
            </a:endParaRPr>
          </a:p>
        </p:txBody>
      </p:sp>
      <p:sp>
        <p:nvSpPr>
          <p:cNvPr id="10" name="Speech Bubble: Oval 9">
            <a:extLst>
              <a:ext uri="{FF2B5EF4-FFF2-40B4-BE49-F238E27FC236}">
                <a16:creationId xmlns:a16="http://schemas.microsoft.com/office/drawing/2014/main" id="{667E3245-1110-4E22-9D42-F6E99EFCE8B6}"/>
              </a:ext>
              <a:ext uri="{C183D7F6-B498-43B3-948B-1728B52AA6E4}">
                <adec:decorative xmlns:adec="http://schemas.microsoft.com/office/drawing/2017/decorative" val="1"/>
              </a:ext>
            </a:extLst>
          </p:cNvPr>
          <p:cNvSpPr/>
          <p:nvPr/>
        </p:nvSpPr>
        <p:spPr>
          <a:xfrm>
            <a:off x="5736209" y="2238894"/>
            <a:ext cx="2219743" cy="1280491"/>
          </a:xfrm>
          <a:prstGeom prst="wedgeEllipseCallout">
            <a:avLst>
              <a:gd name="adj1" fmla="val -38744"/>
              <a:gd name="adj2" fmla="val -64796"/>
            </a:avLst>
          </a:prstGeom>
          <a:solidFill>
            <a:srgbClr val="3171B7"/>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400" b="1" dirty="0">
                <a:effectLst>
                  <a:outerShdw blurRad="38100" dist="38100" dir="2700000" algn="tl">
                    <a:srgbClr val="000000">
                      <a:alpha val="43137"/>
                    </a:srgbClr>
                  </a:outerShdw>
                </a:effectLst>
              </a:rPr>
              <a:t>?</a:t>
            </a:r>
          </a:p>
        </p:txBody>
      </p:sp>
      <p:sp>
        <p:nvSpPr>
          <p:cNvPr id="3" name="Speech Bubble: Oval 2">
            <a:extLst>
              <a:ext uri="{FF2B5EF4-FFF2-40B4-BE49-F238E27FC236}">
                <a16:creationId xmlns:a16="http://schemas.microsoft.com/office/drawing/2014/main" id="{5FD67E2A-E0A6-4C46-8D58-8CF0E7BEFCFD}"/>
              </a:ext>
              <a:ext uri="{C183D7F6-B498-43B3-948B-1728B52AA6E4}">
                <adec:decorative xmlns:adec="http://schemas.microsoft.com/office/drawing/2017/decorative" val="1"/>
              </a:ext>
            </a:extLst>
          </p:cNvPr>
          <p:cNvSpPr/>
          <p:nvPr/>
        </p:nvSpPr>
        <p:spPr>
          <a:xfrm>
            <a:off x="6530054" y="1071456"/>
            <a:ext cx="1828800" cy="1280491"/>
          </a:xfrm>
          <a:prstGeom prst="wedgeEllipseCallout">
            <a:avLst>
              <a:gd name="adj1" fmla="val -75181"/>
              <a:gd name="adj2" fmla="val -4253"/>
            </a:avLst>
          </a:prstGeom>
          <a:solidFill>
            <a:srgbClr val="18A98A"/>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6000" b="1" dirty="0">
                <a:solidFill>
                  <a:schemeClr val="tx1"/>
                </a:solidFill>
                <a:effectLst>
                  <a:outerShdw blurRad="38100" dist="38100" dir="2700000" algn="tl">
                    <a:srgbClr val="000000">
                      <a:alpha val="43137"/>
                    </a:srgbClr>
                  </a:outerShdw>
                </a:effectLst>
              </a:rPr>
              <a:t>?</a:t>
            </a:r>
          </a:p>
        </p:txBody>
      </p:sp>
      <p:sp>
        <p:nvSpPr>
          <p:cNvPr id="11" name="Speech Bubble: Oval 10">
            <a:extLst>
              <a:ext uri="{FF2B5EF4-FFF2-40B4-BE49-F238E27FC236}">
                <a16:creationId xmlns:a16="http://schemas.microsoft.com/office/drawing/2014/main" id="{1BBB9B66-35D1-4873-BCAC-E9A9B29F7CBC}"/>
              </a:ext>
              <a:ext uri="{C183D7F6-B498-43B3-948B-1728B52AA6E4}">
                <adec:decorative xmlns:adec="http://schemas.microsoft.com/office/drawing/2017/decorative" val="1"/>
              </a:ext>
            </a:extLst>
          </p:cNvPr>
          <p:cNvSpPr/>
          <p:nvPr/>
        </p:nvSpPr>
        <p:spPr>
          <a:xfrm>
            <a:off x="7955952" y="751333"/>
            <a:ext cx="1828800" cy="1280492"/>
          </a:xfrm>
          <a:prstGeom prst="wedgeEllipseCallout">
            <a:avLst>
              <a:gd name="adj1" fmla="val -53442"/>
              <a:gd name="adj2" fmla="val 57843"/>
            </a:avLst>
          </a:prstGeom>
          <a:solidFill>
            <a:schemeClr val="tx1"/>
          </a:solidFill>
          <a:ln w="76200">
            <a:solidFill>
              <a:srgbClr val="18A9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5400" b="1">
                <a:solidFill>
                  <a:prstClr val="white"/>
                </a:solidFill>
                <a:effectLst>
                  <a:outerShdw blurRad="38100" dist="38100" dir="2700000" algn="tl">
                    <a:srgbClr val="000000">
                      <a:alpha val="43137"/>
                    </a:srgbClr>
                  </a:outerShdw>
                </a:effectLst>
              </a:rPr>
              <a:t>?</a:t>
            </a:r>
            <a:endParaRPr lang="en-GB" sz="5400" b="1" dirty="0">
              <a:solidFill>
                <a:prstClr val="white"/>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16162842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E67C86-C09A-429D-BD09-88535A91AF2F}"/>
              </a:ext>
            </a:extLst>
          </p:cNvPr>
          <p:cNvSpPr>
            <a:spLocks noGrp="1"/>
          </p:cNvSpPr>
          <p:nvPr>
            <p:ph type="title"/>
          </p:nvPr>
        </p:nvSpPr>
        <p:spPr>
          <a:xfrm>
            <a:off x="473613" y="2217663"/>
            <a:ext cx="5181600" cy="1325563"/>
          </a:xfrm>
        </p:spPr>
        <p:txBody>
          <a:bodyPr anchor="ctr">
            <a:normAutofit/>
          </a:bodyPr>
          <a:lstStyle/>
          <a:p>
            <a:pPr algn="ctr"/>
            <a:r>
              <a:rPr lang="en-GB" sz="6700" b="1" dirty="0">
                <a:latin typeface="Malgun Gothic" panose="020B0503020000020004" pitchFamily="34" charset="-127"/>
                <a:ea typeface="Malgun Gothic" panose="020B0503020000020004" pitchFamily="34" charset="-127"/>
              </a:rPr>
              <a:t>CHECK OUT</a:t>
            </a:r>
            <a:endParaRPr lang="en-GB" dirty="0"/>
          </a:p>
        </p:txBody>
      </p:sp>
      <p:pic>
        <p:nvPicPr>
          <p:cNvPr id="4" name="Picture 2" descr="3 Best Practices for Creating a Lead Scoring Matrix">
            <a:extLst>
              <a:ext uri="{FF2B5EF4-FFF2-40B4-BE49-F238E27FC236}">
                <a16:creationId xmlns:a16="http://schemas.microsoft.com/office/drawing/2014/main" id="{ADA2887C-60AB-4561-8655-5819630DD8C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577" r="16574" b="-2"/>
          <a:stretch/>
        </p:blipFill>
        <p:spPr bwMode="auto">
          <a:xfrm>
            <a:off x="6465261" y="487680"/>
            <a:ext cx="5381514" cy="4810136"/>
          </a:xfrm>
          <a:prstGeom prst="rect">
            <a:avLst/>
          </a:prstGeom>
          <a:solidFill>
            <a:srgbClr val="FFFFFF"/>
          </a:solidFill>
          <a:ln w="63500">
            <a:solidFill>
              <a:schemeClr val="bg1"/>
            </a:solidFill>
          </a:ln>
        </p:spPr>
      </p:pic>
    </p:spTree>
    <p:extLst>
      <p:ext uri="{BB962C8B-B14F-4D97-AF65-F5344CB8AC3E}">
        <p14:creationId xmlns:p14="http://schemas.microsoft.com/office/powerpoint/2010/main" val="125888349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C6BAE0-DD3E-4C51-8F04-E12DD3A3D6AB}"/>
              </a:ext>
            </a:extLst>
          </p:cNvPr>
          <p:cNvSpPr>
            <a:spLocks noGrp="1"/>
          </p:cNvSpPr>
          <p:nvPr>
            <p:ph type="ctrTitle"/>
          </p:nvPr>
        </p:nvSpPr>
        <p:spPr>
          <a:xfrm>
            <a:off x="1524000" y="772318"/>
            <a:ext cx="9144000" cy="1655763"/>
          </a:xfrm>
        </p:spPr>
        <p:txBody>
          <a:bodyPr>
            <a:normAutofit/>
          </a:bodyPr>
          <a:lstStyle/>
          <a:p>
            <a:r>
              <a:rPr lang="en-GB" sz="9600" b="1" dirty="0">
                <a:latin typeface="Malgun Gothic" panose="020B0503020000020004" pitchFamily="34" charset="-127"/>
                <a:ea typeface="Malgun Gothic" panose="020B0503020000020004" pitchFamily="34" charset="-127"/>
              </a:rPr>
              <a:t>EVALUATION</a:t>
            </a:r>
          </a:p>
        </p:txBody>
      </p:sp>
      <p:sp>
        <p:nvSpPr>
          <p:cNvPr id="3" name="Subtitle 2">
            <a:extLst>
              <a:ext uri="{FF2B5EF4-FFF2-40B4-BE49-F238E27FC236}">
                <a16:creationId xmlns:a16="http://schemas.microsoft.com/office/drawing/2014/main" id="{68A4D37C-0E59-4141-A255-E511FA17148D}"/>
              </a:ext>
            </a:extLst>
          </p:cNvPr>
          <p:cNvSpPr>
            <a:spLocks noGrp="1"/>
          </p:cNvSpPr>
          <p:nvPr>
            <p:ph type="subTitle" idx="1"/>
          </p:nvPr>
        </p:nvSpPr>
        <p:spPr>
          <a:xfrm>
            <a:off x="1524000" y="2921159"/>
            <a:ext cx="9144000" cy="1655762"/>
          </a:xfrm>
        </p:spPr>
        <p:txBody>
          <a:bodyPr vert="horz" lIns="91440" tIns="91440" rIns="91440" bIns="91440" rtlCol="0" anchor="t">
            <a:noAutofit/>
          </a:bodyPr>
          <a:lstStyle/>
          <a:p>
            <a:r>
              <a:rPr lang="en-GB" sz="2800" dirty="0">
                <a:latin typeface="Malgun Gothic" panose="020B0503020000020004" pitchFamily="34" charset="-127"/>
                <a:ea typeface="Malgun Gothic" panose="020B0503020000020004" pitchFamily="34" charset="-127"/>
              </a:rPr>
              <a:t>Please complete the evaluation. </a:t>
            </a:r>
          </a:p>
          <a:p>
            <a:r>
              <a:rPr lang="en-GB" sz="2800" dirty="0">
                <a:latin typeface="Malgun Gothic" panose="020B0503020000020004" pitchFamily="34" charset="-127"/>
                <a:ea typeface="Malgun Gothic" panose="020B0503020000020004" pitchFamily="34" charset="-127"/>
              </a:rPr>
              <a:t>It helps us ensure we are meeting your needs and it’s fun</a:t>
            </a:r>
            <a:r>
              <a:rPr lang="en-GB" sz="2800" dirty="0">
                <a:latin typeface="Malgun Gothic" panose="020B0503020000020004" pitchFamily="34" charset="-127"/>
                <a:ea typeface="Malgun Gothic" panose="020B0503020000020004" pitchFamily="34" charset="-127"/>
                <a:cs typeface="+mn-lt"/>
              </a:rPr>
              <a:t> for the next groups we will deliver to. </a:t>
            </a:r>
          </a:p>
        </p:txBody>
      </p:sp>
    </p:spTree>
    <p:extLst>
      <p:ext uri="{BB962C8B-B14F-4D97-AF65-F5344CB8AC3E}">
        <p14:creationId xmlns:p14="http://schemas.microsoft.com/office/powerpoint/2010/main" val="266433426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1D9287-90E3-467C-A030-9C7DB00EF457}"/>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GB" dirty="0"/>
              <a:t>Closing information </a:t>
            </a:r>
          </a:p>
        </p:txBody>
      </p:sp>
    </p:spTree>
    <p:extLst>
      <p:ext uri="{BB962C8B-B14F-4D97-AF65-F5344CB8AC3E}">
        <p14:creationId xmlns:p14="http://schemas.microsoft.com/office/powerpoint/2010/main" val="25319236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DB77C9-E6E2-4202-B263-19BFE253A7B1}"/>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GB" dirty="0"/>
              <a:t>Hopes for the training</a:t>
            </a:r>
          </a:p>
        </p:txBody>
      </p:sp>
      <p:pic>
        <p:nvPicPr>
          <p:cNvPr id="6" name="Picture 2" descr="image of a wave on sand, with the word hope written in the sand">
            <a:extLst>
              <a:ext uri="{FF2B5EF4-FFF2-40B4-BE49-F238E27FC236}">
                <a16:creationId xmlns:a16="http://schemas.microsoft.com/office/drawing/2014/main" id="{E33E027A-BAD3-4E51-829A-AF1E7F09AFD1}"/>
              </a:ext>
            </a:extLst>
          </p:cNvPr>
          <p:cNvPicPr>
            <a:picLocks noChangeAspect="1" noChangeArrowheads="1"/>
          </p:cNvPicPr>
          <p:nvPr/>
        </p:nvPicPr>
        <p:blipFill rotWithShape="1">
          <a:blip r:embed="rId2">
            <a:alphaModFix amt="50000"/>
            <a:extLst>
              <a:ext uri="{28A0092B-C50C-407E-A947-70E740481C1C}">
                <a14:useLocalDpi xmlns:a14="http://schemas.microsoft.com/office/drawing/2010/main" val="0"/>
              </a:ext>
            </a:extLst>
          </a:blip>
          <a:srcRect r="498" b="4822"/>
          <a:stretch/>
        </p:blipFill>
        <p:spPr bwMode="auto">
          <a:xfrm>
            <a:off x="61292" y="55701"/>
            <a:ext cx="12117456" cy="5544999"/>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2">
            <a:extLst>
              <a:ext uri="{FF2B5EF4-FFF2-40B4-BE49-F238E27FC236}">
                <a16:creationId xmlns:a16="http://schemas.microsoft.com/office/drawing/2014/main" id="{C9D7EF3E-39E4-4A5C-80C7-8033947DAA05}"/>
              </a:ext>
            </a:extLst>
          </p:cNvPr>
          <p:cNvSpPr txBox="1">
            <a:spLocks/>
          </p:cNvSpPr>
          <p:nvPr/>
        </p:nvSpPr>
        <p:spPr>
          <a:xfrm>
            <a:off x="2263637" y="1143517"/>
            <a:ext cx="7664725" cy="168468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D1D1B"/>
                </a:solidFill>
                <a:latin typeface="Montserra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D1D1B"/>
                </a:solidFill>
                <a:latin typeface="Montserra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D1D1B"/>
                </a:solidFill>
                <a:latin typeface="Montserra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D1D1B"/>
                </a:solidFill>
                <a:latin typeface="Montserra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D1D1B"/>
                </a:solidFill>
                <a:latin typeface="Montserra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gn="ctr">
              <a:buFont typeface="Arial" panose="020B0604020202020204" pitchFamily="34" charset="0"/>
              <a:buNone/>
            </a:pPr>
            <a:r>
              <a:rPr lang="en-GB" sz="4000" dirty="0">
                <a:latin typeface="Malgun Gothic" panose="020B0503020000020004" pitchFamily="34" charset="-127"/>
                <a:ea typeface="Malgun Gothic" panose="020B0503020000020004" pitchFamily="34" charset="-127"/>
              </a:rPr>
              <a:t>What are you hoping to gain from attending today? </a:t>
            </a:r>
          </a:p>
        </p:txBody>
      </p:sp>
    </p:spTree>
    <p:extLst>
      <p:ext uri="{BB962C8B-B14F-4D97-AF65-F5344CB8AC3E}">
        <p14:creationId xmlns:p14="http://schemas.microsoft.com/office/powerpoint/2010/main" val="38872582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BB8A8CB-F92B-4902-B63F-FB2193A77C6D}"/>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GB" dirty="0"/>
              <a:t>Ground Rules </a:t>
            </a:r>
          </a:p>
        </p:txBody>
      </p:sp>
      <p:pic>
        <p:nvPicPr>
          <p:cNvPr id="2" name="Picture 6" descr="various frames with various positive sentences starting with someone who...">
            <a:extLst>
              <a:ext uri="{FF2B5EF4-FFF2-40B4-BE49-F238E27FC236}">
                <a16:creationId xmlns:a16="http://schemas.microsoft.com/office/drawing/2014/main" id="{92B0411A-EA9D-457D-BFE0-F5830A2F42C4}"/>
              </a:ext>
            </a:extLst>
          </p:cNvPr>
          <p:cNvPicPr>
            <a:picLocks noChangeAspect="1"/>
          </p:cNvPicPr>
          <p:nvPr/>
        </p:nvPicPr>
        <p:blipFill rotWithShape="1">
          <a:blip r:embed="rId3"/>
          <a:srcRect l="31886" t="41674" r="11458" b="91"/>
          <a:stretch/>
        </p:blipFill>
        <p:spPr>
          <a:xfrm>
            <a:off x="604196" y="182777"/>
            <a:ext cx="10983608" cy="5266590"/>
          </a:xfrm>
          <a:prstGeom prst="rect">
            <a:avLst/>
          </a:prstGeom>
        </p:spPr>
      </p:pic>
    </p:spTree>
    <p:extLst>
      <p:ext uri="{BB962C8B-B14F-4D97-AF65-F5344CB8AC3E}">
        <p14:creationId xmlns:p14="http://schemas.microsoft.com/office/powerpoint/2010/main" val="39800707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6021" y="363616"/>
            <a:ext cx="4516130" cy="1325563"/>
          </a:xfrm>
        </p:spPr>
        <p:txBody>
          <a:bodyPr>
            <a:normAutofit/>
          </a:bodyPr>
          <a:lstStyle/>
          <a:p>
            <a:pPr algn="ctr"/>
            <a:r>
              <a:rPr lang="en-GB" sz="4000" b="1" dirty="0">
                <a:solidFill>
                  <a:srgbClr val="18A98A"/>
                </a:solidFill>
                <a:latin typeface="Malgun Gothic" panose="020B0503020000020004" pitchFamily="34" charset="-127"/>
                <a:ea typeface="Malgun Gothic" panose="020B0503020000020004" pitchFamily="34" charset="-127"/>
                <a:cs typeface="Arial" panose="020B0604020202020204" pitchFamily="34" charset="0"/>
              </a:rPr>
              <a:t>What is Peer Mentoring?</a:t>
            </a:r>
          </a:p>
        </p:txBody>
      </p:sp>
      <p:pic>
        <p:nvPicPr>
          <p:cNvPr id="5" name="Picture 4" descr="image of five hands reaching towards speech clouds with images sucg as a lightbulb and star in them">
            <a:extLst>
              <a:ext uri="{FF2B5EF4-FFF2-40B4-BE49-F238E27FC236}">
                <a16:creationId xmlns:a16="http://schemas.microsoft.com/office/drawing/2014/main" id="{4E95070F-3993-4931-B8C6-145350C281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4258" y="1490658"/>
            <a:ext cx="5259656" cy="4558011"/>
          </a:xfrm>
          <a:prstGeom prst="rect">
            <a:avLst/>
          </a:prstGeom>
        </p:spPr>
      </p:pic>
      <p:sp>
        <p:nvSpPr>
          <p:cNvPr id="17" name="Title 1">
            <a:extLst>
              <a:ext uri="{FF2B5EF4-FFF2-40B4-BE49-F238E27FC236}">
                <a16:creationId xmlns:a16="http://schemas.microsoft.com/office/drawing/2014/main" id="{51D3A41E-FC9C-44CC-BCA0-5B4BD0BCEC83}"/>
              </a:ext>
              <a:ext uri="{C183D7F6-B498-43B3-948B-1728B52AA6E4}">
                <adec:decorative xmlns:adec="http://schemas.microsoft.com/office/drawing/2017/decorative" val="1"/>
              </a:ext>
            </a:extLst>
          </p:cNvPr>
          <p:cNvSpPr txBox="1">
            <a:spLocks/>
          </p:cNvSpPr>
          <p:nvPr/>
        </p:nvSpPr>
        <p:spPr>
          <a:xfrm>
            <a:off x="6208048" y="636900"/>
            <a:ext cx="5823932" cy="132556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rgbClr val="1D1D1B"/>
                </a:solidFill>
                <a:latin typeface="Montserrat"/>
                <a:ea typeface="+mj-ea"/>
                <a:cs typeface="+mj-cs"/>
              </a:defRPr>
            </a:lvl1pPr>
          </a:lstStyle>
          <a:p>
            <a:pPr algn="ctr"/>
            <a:r>
              <a:rPr lang="en-GB" sz="4400" b="1" dirty="0">
                <a:solidFill>
                  <a:schemeClr val="bg1"/>
                </a:solidFill>
                <a:latin typeface="Malgun Gothic" panose="020B0503020000020004" pitchFamily="34" charset="-127"/>
                <a:ea typeface="Malgun Gothic" panose="020B0503020000020004" pitchFamily="34" charset="-127"/>
                <a:cs typeface="Arial" panose="020B0604020202020204" pitchFamily="34" charset="0"/>
              </a:rPr>
              <a:t>What is a Peer Mentor?</a:t>
            </a:r>
          </a:p>
        </p:txBody>
      </p:sp>
      <p:sp>
        <p:nvSpPr>
          <p:cNvPr id="4" name="Content Placeholder 3">
            <a:extLst>
              <a:ext uri="{FF2B5EF4-FFF2-40B4-BE49-F238E27FC236}">
                <a16:creationId xmlns:a16="http://schemas.microsoft.com/office/drawing/2014/main" id="{638EC2D3-8904-4DD3-85C1-4B609D600E63}"/>
              </a:ext>
            </a:extLst>
          </p:cNvPr>
          <p:cNvSpPr>
            <a:spLocks noGrp="1"/>
          </p:cNvSpPr>
          <p:nvPr>
            <p:ph sz="half" idx="2"/>
          </p:nvPr>
        </p:nvSpPr>
        <p:spPr>
          <a:xfrm>
            <a:off x="6368068" y="2056364"/>
            <a:ext cx="5663912" cy="4351338"/>
          </a:xfrm>
        </p:spPr>
        <p:txBody>
          <a:bodyPr/>
          <a:lstStyle/>
          <a:p>
            <a:r>
              <a:rPr lang="en-GB" dirty="0">
                <a:latin typeface="+mn-lt"/>
              </a:rPr>
              <a:t>A good listener</a:t>
            </a:r>
          </a:p>
          <a:p>
            <a:r>
              <a:rPr lang="en-GB" dirty="0">
                <a:latin typeface="+mn-lt"/>
              </a:rPr>
              <a:t>A good communicator</a:t>
            </a:r>
          </a:p>
          <a:p>
            <a:r>
              <a:rPr lang="en-GB" dirty="0">
                <a:latin typeface="+mn-lt"/>
              </a:rPr>
              <a:t>A positive role model</a:t>
            </a:r>
          </a:p>
          <a:p>
            <a:r>
              <a:rPr lang="en-GB" dirty="0">
                <a:latin typeface="+mn-lt"/>
              </a:rPr>
              <a:t>Advises others</a:t>
            </a:r>
          </a:p>
          <a:p>
            <a:r>
              <a:rPr lang="en-GB" dirty="0">
                <a:latin typeface="+mn-lt"/>
              </a:rPr>
              <a:t>Offers support</a:t>
            </a:r>
          </a:p>
          <a:p>
            <a:endParaRPr lang="en-GB" dirty="0"/>
          </a:p>
          <a:p>
            <a:endParaRPr lang="en-GB" dirty="0"/>
          </a:p>
        </p:txBody>
      </p:sp>
    </p:spTree>
    <p:extLst>
      <p:ext uri="{BB962C8B-B14F-4D97-AF65-F5344CB8AC3E}">
        <p14:creationId xmlns:p14="http://schemas.microsoft.com/office/powerpoint/2010/main" val="39251171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9C85B5-2CCC-4744-A340-6C7AF2404DCF}"/>
              </a:ext>
            </a:extLst>
          </p:cNvPr>
          <p:cNvSpPr txBox="1">
            <a:spLocks noGrp="1"/>
          </p:cNvSpPr>
          <p:nvPr>
            <p:ph type="title" idx="4294967295"/>
          </p:nvPr>
        </p:nvSpPr>
        <p:spPr>
          <a:xfrm>
            <a:off x="1519720" y="440400"/>
            <a:ext cx="7886700" cy="70338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rgbClr val="1D1D1B"/>
                </a:solidFill>
                <a:latin typeface="Montserra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400" b="1" i="0" u="none" strike="noStrike" kern="1200" cap="none" spc="0" normalizeH="0" baseline="0" noProof="0" dirty="0">
                <a:ln>
                  <a:noFill/>
                </a:ln>
                <a:solidFill>
                  <a:srgbClr val="1D1D1B"/>
                </a:solidFill>
                <a:effectLst/>
                <a:uLnTx/>
                <a:uFillTx/>
                <a:latin typeface="Montserrat"/>
                <a:ea typeface="+mj-ea"/>
                <a:cs typeface="+mj-cs"/>
              </a:rPr>
              <a:t>Peer Mentoring is…</a:t>
            </a:r>
          </a:p>
        </p:txBody>
      </p:sp>
      <p:sp>
        <p:nvSpPr>
          <p:cNvPr id="3" name="Title 1">
            <a:extLst>
              <a:ext uri="{FF2B5EF4-FFF2-40B4-BE49-F238E27FC236}">
                <a16:creationId xmlns:a16="http://schemas.microsoft.com/office/drawing/2014/main" id="{9848D7A2-FE69-49E7-8E59-8277361A3D30}"/>
              </a:ext>
            </a:extLst>
          </p:cNvPr>
          <p:cNvSpPr txBox="1">
            <a:spLocks/>
          </p:cNvSpPr>
          <p:nvPr/>
        </p:nvSpPr>
        <p:spPr>
          <a:xfrm>
            <a:off x="2341684" y="1777163"/>
            <a:ext cx="7508631" cy="3303674"/>
          </a:xfrm>
          <a:prstGeom prst="rect">
            <a:avLst/>
          </a:prstGeom>
        </p:spPr>
        <p:txBody>
          <a:bodyPr vert="horz" lIns="91440" tIns="45720" rIns="91440" bIns="45720" rtlCol="0">
            <a:normAutofit fontScale="92500" lnSpcReduction="20000"/>
          </a:bodyPr>
          <a:lstStyle>
            <a:lvl1pPr algn="l" defTabSz="685800" rtl="0" eaLnBrk="1" latinLnBrk="0" hangingPunct="1">
              <a:lnSpc>
                <a:spcPct val="90000"/>
              </a:lnSpc>
              <a:spcBef>
                <a:spcPct val="0"/>
              </a:spcBef>
              <a:buNone/>
              <a:defRPr sz="3300" kern="1200">
                <a:solidFill>
                  <a:srgbClr val="1D1D1B"/>
                </a:solidFill>
                <a:latin typeface="Montserrat"/>
                <a:ea typeface="+mj-ea"/>
                <a:cs typeface="+mj-cs"/>
              </a:defRPr>
            </a:lvl1pPr>
          </a:lstStyle>
          <a:p>
            <a:pPr algn="ctr">
              <a:spcAft>
                <a:spcPts val="600"/>
              </a:spcAft>
            </a:pPr>
            <a:r>
              <a:rPr lang="en-GB" sz="3600" i="1" dirty="0">
                <a:effectLst/>
                <a:ea typeface="+mn-ea"/>
                <a:cs typeface="+mn-cs"/>
              </a:rPr>
              <a:t>a non-judgemental relationship where an individual</a:t>
            </a:r>
            <a:r>
              <a:rPr lang="en-GB" sz="3600" dirty="0">
                <a:effectLst/>
                <a:ea typeface="+mn-ea"/>
                <a:cs typeface="+mn-cs"/>
              </a:rPr>
              <a:t> </a:t>
            </a:r>
            <a:r>
              <a:rPr lang="en-GB" sz="3600" i="1" dirty="0">
                <a:effectLst/>
                <a:ea typeface="+mn-ea"/>
                <a:cs typeface="+mn-cs"/>
              </a:rPr>
              <a:t>(mentor) volunteers time to support and encourage another (mentee). </a:t>
            </a:r>
          </a:p>
          <a:p>
            <a:pPr algn="ctr">
              <a:spcAft>
                <a:spcPts val="600"/>
              </a:spcAft>
            </a:pPr>
            <a:endParaRPr lang="en-GB" sz="3600" i="1" dirty="0">
              <a:ea typeface="+mn-ea"/>
              <a:cs typeface="+mn-cs"/>
            </a:endParaRPr>
          </a:p>
          <a:p>
            <a:pPr algn="ctr">
              <a:spcAft>
                <a:spcPts val="600"/>
              </a:spcAft>
            </a:pPr>
            <a:r>
              <a:rPr lang="en-GB" sz="3600" i="1" dirty="0">
                <a:effectLst/>
                <a:ea typeface="+mn-ea"/>
                <a:cs typeface="+mn-cs"/>
              </a:rPr>
              <a:t> Peer mentors provide advice and guidance and act as a positive role model.</a:t>
            </a:r>
            <a:endParaRPr lang="en-GB" sz="3600" dirty="0">
              <a:effectLst/>
              <a:ea typeface="+mn-ea"/>
              <a:cs typeface="+mn-cs"/>
            </a:endParaRPr>
          </a:p>
          <a:p>
            <a:pPr indent="-171450" algn="ctr">
              <a:spcAft>
                <a:spcPts val="600"/>
              </a:spcAft>
              <a:buFont typeface="Arial" panose="020B0604020202020204" pitchFamily="34" charset="0"/>
              <a:buChar char="•"/>
            </a:pPr>
            <a:endParaRPr lang="en-GB" sz="3600" b="1" dirty="0">
              <a:ea typeface="+mn-ea"/>
              <a:cs typeface="+mn-cs"/>
            </a:endParaRPr>
          </a:p>
          <a:p>
            <a:pPr indent="-171450" algn="ctr">
              <a:spcAft>
                <a:spcPts val="600"/>
              </a:spcAft>
              <a:buFont typeface="Arial" panose="020B0604020202020204" pitchFamily="34" charset="0"/>
              <a:buChar char="•"/>
            </a:pPr>
            <a:endParaRPr lang="en-GB" sz="3600" b="1" dirty="0">
              <a:ea typeface="+mn-ea"/>
              <a:cs typeface="+mn-cs"/>
            </a:endParaRPr>
          </a:p>
        </p:txBody>
      </p:sp>
    </p:spTree>
    <p:extLst>
      <p:ext uri="{BB962C8B-B14F-4D97-AF65-F5344CB8AC3E}">
        <p14:creationId xmlns:p14="http://schemas.microsoft.com/office/powerpoint/2010/main" val="34153242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94C854F-82E8-438B-AA98-738DCF13E61B}"/>
              </a:ext>
            </a:extLst>
          </p:cNvPr>
          <p:cNvSpPr>
            <a:spLocks noGrp="1"/>
          </p:cNvSpPr>
          <p:nvPr>
            <p:ph type="title"/>
          </p:nvPr>
        </p:nvSpPr>
        <p:spPr>
          <a:xfrm>
            <a:off x="457200" y="-1325563"/>
            <a:ext cx="5181600" cy="1325563"/>
          </a:xfrm>
        </p:spPr>
        <p:txBody>
          <a:bodyPr vert="horz" lIns="91440" tIns="45720" rIns="91440" bIns="45720" rtlCol="0" anchor="b">
            <a:normAutofit fontScale="90000"/>
          </a:bodyPr>
          <a:lstStyle/>
          <a:p>
            <a:r>
              <a:rPr lang="en-GB" dirty="0"/>
              <a:t>What skills and qualities are needed </a:t>
            </a:r>
          </a:p>
        </p:txBody>
      </p:sp>
      <p:sp>
        <p:nvSpPr>
          <p:cNvPr id="3" name="Speech Bubble: Rectangle with Corners Rounded 2">
            <a:extLst>
              <a:ext uri="{FF2B5EF4-FFF2-40B4-BE49-F238E27FC236}">
                <a16:creationId xmlns:a16="http://schemas.microsoft.com/office/drawing/2014/main" id="{C4928D51-627A-4E5D-BF51-7956B3C35E31}"/>
              </a:ext>
            </a:extLst>
          </p:cNvPr>
          <p:cNvSpPr/>
          <p:nvPr/>
        </p:nvSpPr>
        <p:spPr>
          <a:xfrm>
            <a:off x="388619" y="435646"/>
            <a:ext cx="5360533" cy="1139686"/>
          </a:xfrm>
          <a:prstGeom prst="wedgeRoundRectCallout">
            <a:avLst>
              <a:gd name="adj1" fmla="val -39311"/>
              <a:gd name="adj2" fmla="val 79107"/>
              <a:gd name="adj3" fmla="val 16667"/>
            </a:avLst>
          </a:prstGeom>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latin typeface="Malgun Gothic" panose="020B0503020000020004" pitchFamily="34" charset="-127"/>
                <a:ea typeface="Malgun Gothic" panose="020B0503020000020004" pitchFamily="34" charset="-127"/>
              </a:rPr>
              <a:t>What skills do you think you need to be a good Peer Mentor? </a:t>
            </a:r>
          </a:p>
        </p:txBody>
      </p:sp>
      <p:sp>
        <p:nvSpPr>
          <p:cNvPr id="4" name="Speech Bubble: Rectangle with Corners Rounded 3">
            <a:extLst>
              <a:ext uri="{FF2B5EF4-FFF2-40B4-BE49-F238E27FC236}">
                <a16:creationId xmlns:a16="http://schemas.microsoft.com/office/drawing/2014/main" id="{40A475F4-8FC1-402B-89B6-4E480AE7D5A0}"/>
              </a:ext>
            </a:extLst>
          </p:cNvPr>
          <p:cNvSpPr/>
          <p:nvPr/>
        </p:nvSpPr>
        <p:spPr>
          <a:xfrm>
            <a:off x="388620" y="2209801"/>
            <a:ext cx="5360532" cy="1139686"/>
          </a:xfrm>
          <a:prstGeom prst="wedgeRoundRectCallout">
            <a:avLst>
              <a:gd name="adj1" fmla="val 39370"/>
              <a:gd name="adj2" fmla="val 70880"/>
              <a:gd name="adj3" fmla="val 16667"/>
            </a:avLst>
          </a:prstGeom>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latin typeface="Malgun Gothic" panose="020B0503020000020004" pitchFamily="34" charset="-127"/>
                <a:ea typeface="Malgun Gothic" panose="020B0503020000020004" pitchFamily="34" charset="-127"/>
              </a:rPr>
              <a:t>What qualities do you think you need to be a good Peer Mentor? </a:t>
            </a:r>
          </a:p>
        </p:txBody>
      </p:sp>
      <p:sp>
        <p:nvSpPr>
          <p:cNvPr id="5" name="Speech Bubble: Rectangle with Corners Rounded 4">
            <a:extLst>
              <a:ext uri="{FF2B5EF4-FFF2-40B4-BE49-F238E27FC236}">
                <a16:creationId xmlns:a16="http://schemas.microsoft.com/office/drawing/2014/main" id="{654B06FF-881F-4C56-B620-948DC2A06FEB}"/>
              </a:ext>
            </a:extLst>
          </p:cNvPr>
          <p:cNvSpPr/>
          <p:nvPr/>
        </p:nvSpPr>
        <p:spPr>
          <a:xfrm>
            <a:off x="388619" y="3983956"/>
            <a:ext cx="5360533" cy="1139686"/>
          </a:xfrm>
          <a:prstGeom prst="wedgeRoundRectCallout">
            <a:avLst>
              <a:gd name="adj1" fmla="val -40609"/>
              <a:gd name="adj2" fmla="val 74894"/>
              <a:gd name="adj3" fmla="val 16667"/>
            </a:avLst>
          </a:prstGeom>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latin typeface="Malgun Gothic" panose="020B0503020000020004" pitchFamily="34" charset="-127"/>
                <a:ea typeface="Malgun Gothic" panose="020B0503020000020004" pitchFamily="34" charset="-127"/>
              </a:rPr>
              <a:t>What impact do you think a peer mentor would have on someone else? </a:t>
            </a:r>
          </a:p>
        </p:txBody>
      </p:sp>
      <p:pic>
        <p:nvPicPr>
          <p:cNvPr id="2" name="Picture 1" descr="silhouette outline of a body">
            <a:extLst>
              <a:ext uri="{FF2B5EF4-FFF2-40B4-BE49-F238E27FC236}">
                <a16:creationId xmlns:a16="http://schemas.microsoft.com/office/drawing/2014/main" id="{C694D1CE-9EF7-4C8E-97FD-DBCB45B65933}"/>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1273" l="9961" r="89961">
                        <a14:foregroundMark x1="54980" y1="13333" x2="49804" y2="37394"/>
                        <a14:foregroundMark x1="49804" y1="37394" x2="51216" y2="46788"/>
                        <a14:foregroundMark x1="30713" y1="90342" x2="30545" y2="90700"/>
                        <a14:foregroundMark x1="51216" y1="46788" x2="32376" y2="86811"/>
                        <a14:foregroundMark x1="56000" y1="53939" x2="60314" y2="60424"/>
                        <a14:foregroundMark x1="60314" y1="60424" x2="62039" y2="67576"/>
                        <a14:foregroundMark x1="62039" y1="67576" x2="70510" y2="81576"/>
                        <a14:foregroundMark x1="70510" y1="81576" x2="72784" y2="82727"/>
                        <a14:backgroundMark x1="30510" y1="88909" x2="30510" y2="88909"/>
                        <a14:backgroundMark x1="32000" y1="88667" x2="32000" y2="88667"/>
                        <a14:backgroundMark x1="26510" y1="89879" x2="35608" y2="89091"/>
                        <a14:backgroundMark x1="35608" y1="89091" x2="36235" y2="89091"/>
                        <a14:backgroundMark x1="30745" y1="88303" x2="35216" y2="88121"/>
                        <a14:backgroundMark x1="32000" y1="87939" x2="32000" y2="87939"/>
                        <a14:backgroundMark x1="29725" y1="91758" x2="38745" y2="87333"/>
                        <a14:backgroundMark x1="38745" y1="87333" x2="38745" y2="87333"/>
                        <a14:backgroundMark x1="29490" y1="89091" x2="32235" y2="87515"/>
                      </a14:backgroundRemoval>
                    </a14:imgEffect>
                  </a14:imgLayer>
                </a14:imgProps>
              </a:ext>
              <a:ext uri="{28A0092B-C50C-407E-A947-70E740481C1C}">
                <a14:useLocalDpi xmlns:a14="http://schemas.microsoft.com/office/drawing/2010/main" val="0"/>
              </a:ext>
            </a:extLst>
          </a:blip>
          <a:stretch>
            <a:fillRect/>
          </a:stretch>
        </p:blipFill>
        <p:spPr>
          <a:xfrm rot="20396992">
            <a:off x="6896489" y="113802"/>
            <a:ext cx="4644129" cy="5490710"/>
          </a:xfrm>
          <a:prstGeom prst="rect">
            <a:avLst/>
          </a:prstGeom>
        </p:spPr>
      </p:pic>
    </p:spTree>
    <p:extLst>
      <p:ext uri="{BB962C8B-B14F-4D97-AF65-F5344CB8AC3E}">
        <p14:creationId xmlns:p14="http://schemas.microsoft.com/office/powerpoint/2010/main" val="1557361442"/>
      </p:ext>
    </p:extLst>
  </p:cSld>
  <p:clrMapOvr>
    <a:masterClrMapping/>
  </p:clrMapOvr>
</p:sld>
</file>

<file path=ppt/theme/theme1.xml><?xml version="1.0" encoding="utf-8"?>
<a:theme xmlns:a="http://schemas.openxmlformats.org/drawingml/2006/main" name="MoodSpark Resilience Hub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4">
      <a:majorFont>
        <a:latin typeface="Malgun Gothic Semilight"/>
        <a:ea typeface=""/>
        <a:cs typeface=""/>
      </a:majorFont>
      <a:minorFont>
        <a:latin typeface="Malgun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oodSpark Resilience Hub theme" id="{9C67C730-D343-4187-9E2F-7DF7EDD102B6}" vid="{3FF8EF34-88F2-4E58-AC89-03D2AE70E23E}"/>
    </a:ext>
  </a:extLst>
</a:theme>
</file>

<file path=ppt/theme/theme2.xml><?xml version="1.0" encoding="utf-8"?>
<a:theme xmlns:a="http://schemas.openxmlformats.org/drawingml/2006/main" name="Theme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1" id="{A89C4F89-4B68-457B-B28D-F128F32406C9}" vid="{11F24E8D-E8D3-46D7-B393-CD0116D30A91}"/>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FC6FD5EECD06641AB7D6FC78FE701EA" ma:contentTypeVersion="13" ma:contentTypeDescription="Create a new document." ma:contentTypeScope="" ma:versionID="69e11f999a632c75bb5b86457bdc02cc">
  <xsd:schema xmlns:xsd="http://www.w3.org/2001/XMLSchema" xmlns:xs="http://www.w3.org/2001/XMLSchema" xmlns:p="http://schemas.microsoft.com/office/2006/metadata/properties" xmlns:ns3="f7a45d6c-6f4d-4b53-9efe-2be39ac8cfff" xmlns:ns4="bcc23333-be20-42fb-8d3d-1376a4f0fa71" targetNamespace="http://schemas.microsoft.com/office/2006/metadata/properties" ma:root="true" ma:fieldsID="8ace9eeb6e396d9baa6f54bbf2e7d694" ns3:_="" ns4:_="">
    <xsd:import namespace="f7a45d6c-6f4d-4b53-9efe-2be39ac8cfff"/>
    <xsd:import namespace="bcc23333-be20-42fb-8d3d-1376a4f0fa71"/>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OCR" minOccurs="0"/>
                <xsd:element ref="ns4:MediaServiceGenerationTime" minOccurs="0"/>
                <xsd:element ref="ns4:MediaServiceEventHashCode" minOccurs="0"/>
                <xsd:element ref="ns4:MediaServiceDateTaken" minOccurs="0"/>
                <xsd:element ref="ns4:MediaServiceLocation"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7a45d6c-6f4d-4b53-9efe-2be39ac8cfff"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cc23333-be20-42fb-8d3d-1376a4f0fa71"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326EEB9-B865-40AC-A5CB-B3B981EC0C6F}">
  <ds:schemaRefs>
    <ds:schemaRef ds:uri="http://purl.org/dc/dcmitype/"/>
    <ds:schemaRef ds:uri="f7a45d6c-6f4d-4b53-9efe-2be39ac8cfff"/>
    <ds:schemaRef ds:uri="http://purl.org/dc/elements/1.1/"/>
    <ds:schemaRef ds:uri="http://schemas.microsoft.com/office/2006/documentManagement/types"/>
    <ds:schemaRef ds:uri="http://schemas.microsoft.com/office/infopath/2007/PartnerControls"/>
    <ds:schemaRef ds:uri="bcc23333-be20-42fb-8d3d-1376a4f0fa71"/>
    <ds:schemaRef ds:uri="http://purl.org/dc/terms/"/>
    <ds:schemaRef ds:uri="http://schemas.openxmlformats.org/package/2006/metadata/core-properties"/>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5E14FFA5-CD3D-48A2-85AB-1F5AD8686B21}">
  <ds:schemaRefs>
    <ds:schemaRef ds:uri="http://schemas.microsoft.com/sharepoint/v3/contenttype/forms"/>
  </ds:schemaRefs>
</ds:datastoreItem>
</file>

<file path=customXml/itemProps3.xml><?xml version="1.0" encoding="utf-8"?>
<ds:datastoreItem xmlns:ds="http://schemas.openxmlformats.org/officeDocument/2006/customXml" ds:itemID="{B1A7B1FF-3EA6-4BFD-A6DD-7944DCD9C01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7a45d6c-6f4d-4b53-9efe-2be39ac8cfff"/>
    <ds:schemaRef ds:uri="bcc23333-be20-42fb-8d3d-1376a4f0fa7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181</TotalTime>
  <Words>2749</Words>
  <Application>Microsoft Office PowerPoint</Application>
  <PresentationFormat>Widescreen</PresentationFormat>
  <Paragraphs>342</Paragraphs>
  <Slides>45</Slides>
  <Notes>28</Notes>
  <HiddenSlides>1</HiddenSlides>
  <MMClips>5</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45</vt:i4>
      </vt:variant>
    </vt:vector>
  </HeadingPairs>
  <TitlesOfParts>
    <vt:vector size="53" baseType="lpstr">
      <vt:lpstr>Malgun Gothic</vt:lpstr>
      <vt:lpstr>Malgun Gothic Semilight</vt:lpstr>
      <vt:lpstr>Arial</vt:lpstr>
      <vt:lpstr>Calibri</vt:lpstr>
      <vt:lpstr>Montserrat</vt:lpstr>
      <vt:lpstr>Symbol</vt:lpstr>
      <vt:lpstr>MoodSpark Resilience Hub theme</vt:lpstr>
      <vt:lpstr>Theme1</vt:lpstr>
      <vt:lpstr>PEER MENTOR TRAINING</vt:lpstr>
      <vt:lpstr>Check In </vt:lpstr>
      <vt:lpstr>GROUND RULES</vt:lpstr>
      <vt:lpstr>Overview of Training </vt:lpstr>
      <vt:lpstr>Hopes for the training</vt:lpstr>
      <vt:lpstr>Ground Rules </vt:lpstr>
      <vt:lpstr>What is Peer Mentoring?</vt:lpstr>
      <vt:lpstr>Peer Mentoring is…</vt:lpstr>
      <vt:lpstr>What skills and qualities are needed </vt:lpstr>
      <vt:lpstr>Peer Mentor  Job Description</vt:lpstr>
      <vt:lpstr>Views and opinions </vt:lpstr>
      <vt:lpstr>Four Corners Game</vt:lpstr>
      <vt:lpstr>What’s important to you? </vt:lpstr>
      <vt:lpstr>Ice Breaker</vt:lpstr>
      <vt:lpstr>Listen  and  Draw Activity</vt:lpstr>
      <vt:lpstr>Why do I need to be a good listener? </vt:lpstr>
      <vt:lpstr>PASSIVE AND ACTIVE LISTENING There are two different types of listening which people do. These are known as Active and Passive listening.      </vt:lpstr>
      <vt:lpstr>Active listening </vt:lpstr>
      <vt:lpstr>Active listening tips </vt:lpstr>
      <vt:lpstr>Active listening: paraphrasing </vt:lpstr>
      <vt:lpstr>Active listening: Empathetic listening </vt:lpstr>
      <vt:lpstr>DIFFERENT TYPES OF QUESTIONING</vt:lpstr>
      <vt:lpstr>So who am I?  </vt:lpstr>
      <vt:lpstr>BODY LANGUAGE  </vt:lpstr>
      <vt:lpstr> What do you think? </vt:lpstr>
      <vt:lpstr>Scenarios</vt:lpstr>
      <vt:lpstr>What is bullying behaviour </vt:lpstr>
      <vt:lpstr>What are the effects of bullying behaviour? </vt:lpstr>
      <vt:lpstr>What types of bullying behaviour are there?</vt:lpstr>
      <vt:lpstr>Spotting the signs of bullying behaviour? </vt:lpstr>
      <vt:lpstr>What’s it like to be bullied </vt:lpstr>
      <vt:lpstr>How can you help someone experiencing bullying behaviour?   Young people in Kent say: “It’s not acceptable to be bullied in schools!”  </vt:lpstr>
      <vt:lpstr>Game Break</vt:lpstr>
      <vt:lpstr>Freddy’s Story 1</vt:lpstr>
      <vt:lpstr> CONFIDENTIALITY</vt:lpstr>
      <vt:lpstr>What can you keep confidential?</vt:lpstr>
      <vt:lpstr>What can you keep confidential?</vt:lpstr>
      <vt:lpstr>What I am comfortable with?</vt:lpstr>
      <vt:lpstr>Where do I get support as a Peer Mentor? </vt:lpstr>
      <vt:lpstr>How will it all work? </vt:lpstr>
      <vt:lpstr>Well done,  you have completed the Peer Mentor training!</vt:lpstr>
      <vt:lpstr>Any Questions? </vt:lpstr>
      <vt:lpstr>CHECK OUT</vt:lpstr>
      <vt:lpstr>EVALUATION</vt:lpstr>
      <vt:lpstr>Closing information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PEER MENTOR TRAINING</dc:title>
  <dc:creator>Zoe Burns - CY EHPS</dc:creator>
  <cp:lastModifiedBy>Sophie Wilson - CY EHPS</cp:lastModifiedBy>
  <cp:revision>4</cp:revision>
  <dcterms:created xsi:type="dcterms:W3CDTF">2021-04-19T11:55:09Z</dcterms:created>
  <dcterms:modified xsi:type="dcterms:W3CDTF">2021-11-29T14:03:34Z</dcterms:modified>
</cp:coreProperties>
</file>