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3"/>
  </p:notesMasterIdLst>
  <p:sldIdLst>
    <p:sldId id="383" r:id="rId2"/>
    <p:sldId id="386" r:id="rId3"/>
    <p:sldId id="411" r:id="rId4"/>
    <p:sldId id="481" r:id="rId5"/>
    <p:sldId id="385" r:id="rId6"/>
    <p:sldId id="464" r:id="rId7"/>
    <p:sldId id="387" r:id="rId8"/>
    <p:sldId id="388" r:id="rId9"/>
    <p:sldId id="465" r:id="rId10"/>
    <p:sldId id="390" r:id="rId11"/>
    <p:sldId id="484" r:id="rId12"/>
    <p:sldId id="485" r:id="rId13"/>
    <p:sldId id="482" r:id="rId14"/>
    <p:sldId id="276" r:id="rId15"/>
    <p:sldId id="467" r:id="rId16"/>
    <p:sldId id="468" r:id="rId17"/>
    <p:sldId id="469" r:id="rId18"/>
    <p:sldId id="470" r:id="rId19"/>
    <p:sldId id="265" r:id="rId20"/>
    <p:sldId id="380" r:id="rId21"/>
    <p:sldId id="486" r:id="rId22"/>
    <p:sldId id="472" r:id="rId23"/>
    <p:sldId id="487" r:id="rId24"/>
    <p:sldId id="488" r:id="rId25"/>
    <p:sldId id="267" r:id="rId26"/>
    <p:sldId id="269" r:id="rId27"/>
    <p:sldId id="381" r:id="rId28"/>
    <p:sldId id="473" r:id="rId29"/>
    <p:sldId id="489" r:id="rId30"/>
    <p:sldId id="491" r:id="rId31"/>
    <p:sldId id="492" r:id="rId32"/>
    <p:sldId id="493" r:id="rId33"/>
    <p:sldId id="272" r:id="rId34"/>
    <p:sldId id="495" r:id="rId35"/>
    <p:sldId id="494" r:id="rId36"/>
    <p:sldId id="270" r:id="rId37"/>
    <p:sldId id="478" r:id="rId38"/>
    <p:sldId id="479" r:id="rId39"/>
    <p:sldId id="480" r:id="rId40"/>
    <p:sldId id="475" r:id="rId41"/>
    <p:sldId id="47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oe Burns - CY EHPS" initials="ZB-CE" lastIdx="4" clrIdx="0">
    <p:extLst>
      <p:ext uri="{19B8F6BF-5375-455C-9EA6-DF929625EA0E}">
        <p15:presenceInfo xmlns:p15="http://schemas.microsoft.com/office/powerpoint/2012/main" userId="S::BurnsZ01@invicta.cantium.net::dc03b473-46d1-4bea-93ca-e8f34c4f82c6" providerId="AD"/>
      </p:ext>
    </p:extLst>
  </p:cmAuthor>
  <p:cmAuthor id="2" name="Tromie-Lee Dodd - CY EHPS" initials="TE" lastIdx="4" clrIdx="1">
    <p:extLst>
      <p:ext uri="{19B8F6BF-5375-455C-9EA6-DF929625EA0E}">
        <p15:presenceInfo xmlns:p15="http://schemas.microsoft.com/office/powerpoint/2012/main" userId="S::tromie-lee.dodd@kent.gov.uk::e69f9281-5439-4bd7-9005-cb408e4934d7" providerId="AD"/>
      </p:ext>
    </p:extLst>
  </p:cmAuthor>
  <p:cmAuthor id="3" name="Victoria Saward - CY EHPS" initials="VS-CE" lastIdx="1" clrIdx="2">
    <p:extLst>
      <p:ext uri="{19B8F6BF-5375-455C-9EA6-DF929625EA0E}">
        <p15:presenceInfo xmlns:p15="http://schemas.microsoft.com/office/powerpoint/2012/main" userId="S::SawarV01@invicta.cantium.net::a669010a-fbaf-485b-83dc-a191c5e060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2" d="100"/>
          <a:sy n="62" d="100"/>
        </p:scale>
        <p:origin x="258" y="84"/>
      </p:cViewPr>
      <p:guideLst/>
    </p:cSldViewPr>
  </p:slideViewPr>
  <p:outlineViewPr>
    <p:cViewPr>
      <p:scale>
        <a:sx n="33" d="100"/>
        <a:sy n="33" d="100"/>
      </p:scale>
      <p:origin x="0" y="-619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43B00E-1D96-453D-AF7A-036505B1281A}"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F828A9FC-75E3-4565-86C6-A3A4AE233A28}" type="pres">
      <dgm:prSet presAssocID="{AD43B00E-1D96-453D-AF7A-036505B1281A}" presName="linear" presStyleCnt="0">
        <dgm:presLayoutVars>
          <dgm:animLvl val="lvl"/>
          <dgm:resizeHandles val="exact"/>
        </dgm:presLayoutVars>
      </dgm:prSet>
      <dgm:spPr/>
    </dgm:pt>
  </dgm:ptLst>
  <dgm:cxnLst>
    <dgm:cxn modelId="{4E2CFF3A-8E52-4B4B-A7ED-CA9E949D58C0}" type="presOf" srcId="{AD43B00E-1D96-453D-AF7A-036505B1281A}" destId="{F828A9FC-75E3-4565-86C6-A3A4AE233A2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43B00E-1D96-453D-AF7A-036505B1281A}"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F828A9FC-75E3-4565-86C6-A3A4AE233A28}" type="pres">
      <dgm:prSet presAssocID="{AD43B00E-1D96-453D-AF7A-036505B1281A}" presName="linear" presStyleCnt="0">
        <dgm:presLayoutVars>
          <dgm:animLvl val="lvl"/>
          <dgm:resizeHandles val="exact"/>
        </dgm:presLayoutVars>
      </dgm:prSet>
      <dgm:spPr/>
    </dgm:pt>
  </dgm:ptLst>
  <dgm:cxnLst>
    <dgm:cxn modelId="{4E2CFF3A-8E52-4B4B-A7ED-CA9E949D58C0}" type="presOf" srcId="{AD43B00E-1D96-453D-AF7A-036505B1281A}" destId="{F828A9FC-75E3-4565-86C6-A3A4AE233A2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64E55D-A942-43A9-8581-F8DF380AE4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C0BAEB0-2FA7-4574-AC50-3B550870BF63}">
      <dgm:prSet/>
      <dgm:spPr/>
      <dgm:t>
        <a:bodyPr/>
        <a:lstStyle/>
        <a:p>
          <a:r>
            <a:rPr lang="en-GB" dirty="0">
              <a:latin typeface="Malgun Gothic" panose="020B0503020000020004" pitchFamily="34" charset="-127"/>
              <a:ea typeface="Malgun Gothic" panose="020B0503020000020004" pitchFamily="34" charset="-127"/>
            </a:rPr>
            <a:t>A. True</a:t>
          </a:r>
          <a:endParaRPr lang="en-US" dirty="0">
            <a:latin typeface="Malgun Gothic" panose="020B0503020000020004" pitchFamily="34" charset="-127"/>
            <a:ea typeface="Malgun Gothic" panose="020B0503020000020004" pitchFamily="34" charset="-127"/>
          </a:endParaRPr>
        </a:p>
      </dgm:t>
    </dgm:pt>
    <dgm:pt modelId="{5DEA50C3-0F34-4EA9-9022-3520C77CF00D}" type="parTrans" cxnId="{BBD6A9F4-0873-42C9-84A1-962168AFCEBF}">
      <dgm:prSet/>
      <dgm:spPr/>
      <dgm:t>
        <a:bodyPr/>
        <a:lstStyle/>
        <a:p>
          <a:endParaRPr lang="en-US"/>
        </a:p>
      </dgm:t>
    </dgm:pt>
    <dgm:pt modelId="{FA2EEE1D-C9B1-46CA-9C2A-ECAE74E41A5D}" type="sibTrans" cxnId="{BBD6A9F4-0873-42C9-84A1-962168AFCEBF}">
      <dgm:prSet/>
      <dgm:spPr/>
      <dgm:t>
        <a:bodyPr/>
        <a:lstStyle/>
        <a:p>
          <a:endParaRPr lang="en-US"/>
        </a:p>
      </dgm:t>
    </dgm:pt>
    <dgm:pt modelId="{862D44A6-075A-4B81-BE3C-DA4F56472955}">
      <dgm:prSet/>
      <dgm:spPr/>
      <dgm:t>
        <a:bodyPr/>
        <a:lstStyle/>
        <a:p>
          <a:r>
            <a:rPr lang="en-GB" dirty="0">
              <a:latin typeface="Malgun Gothic" panose="020B0503020000020004" pitchFamily="34" charset="-127"/>
              <a:ea typeface="Malgun Gothic" panose="020B0503020000020004" pitchFamily="34" charset="-127"/>
            </a:rPr>
            <a:t>B. False</a:t>
          </a:r>
          <a:endParaRPr lang="en-US" dirty="0">
            <a:latin typeface="Malgun Gothic" panose="020B0503020000020004" pitchFamily="34" charset="-127"/>
            <a:ea typeface="Malgun Gothic" panose="020B0503020000020004" pitchFamily="34" charset="-127"/>
          </a:endParaRPr>
        </a:p>
      </dgm:t>
    </dgm:pt>
    <dgm:pt modelId="{B813FC58-1770-472F-8A4D-59FFD154B57F}" type="parTrans" cxnId="{F8104D0F-3139-4C72-8ABD-BB022721E319}">
      <dgm:prSet/>
      <dgm:spPr/>
      <dgm:t>
        <a:bodyPr/>
        <a:lstStyle/>
        <a:p>
          <a:endParaRPr lang="en-US"/>
        </a:p>
      </dgm:t>
    </dgm:pt>
    <dgm:pt modelId="{CCB1C267-A6D8-4D0A-93B2-89AD76BC893A}" type="sibTrans" cxnId="{F8104D0F-3139-4C72-8ABD-BB022721E319}">
      <dgm:prSet/>
      <dgm:spPr/>
      <dgm:t>
        <a:bodyPr/>
        <a:lstStyle/>
        <a:p>
          <a:endParaRPr lang="en-US"/>
        </a:p>
      </dgm:t>
    </dgm:pt>
    <dgm:pt modelId="{D6736098-B723-4C9F-99A9-1D4243332832}" type="pres">
      <dgm:prSet presAssocID="{9F64E55D-A942-43A9-8581-F8DF380AE475}" presName="linear" presStyleCnt="0">
        <dgm:presLayoutVars>
          <dgm:animLvl val="lvl"/>
          <dgm:resizeHandles val="exact"/>
        </dgm:presLayoutVars>
      </dgm:prSet>
      <dgm:spPr/>
    </dgm:pt>
    <dgm:pt modelId="{53864259-3D27-412A-AE60-37A0C7BFFE76}" type="pres">
      <dgm:prSet presAssocID="{5C0BAEB0-2FA7-4574-AC50-3B550870BF63}" presName="parentText" presStyleLbl="node1" presStyleIdx="0" presStyleCnt="2" custLinFactNeighborY="-26913">
        <dgm:presLayoutVars>
          <dgm:chMax val="0"/>
          <dgm:bulletEnabled val="1"/>
        </dgm:presLayoutVars>
      </dgm:prSet>
      <dgm:spPr/>
    </dgm:pt>
    <dgm:pt modelId="{57091BC3-F6AF-4F15-9678-EE6A7CE60503}" type="pres">
      <dgm:prSet presAssocID="{FA2EEE1D-C9B1-46CA-9C2A-ECAE74E41A5D}" presName="spacer" presStyleCnt="0"/>
      <dgm:spPr/>
    </dgm:pt>
    <dgm:pt modelId="{B3F1A974-E60E-4DC3-9C8D-E03EDFD95482}" type="pres">
      <dgm:prSet presAssocID="{862D44A6-075A-4B81-BE3C-DA4F56472955}" presName="parentText" presStyleLbl="node1" presStyleIdx="1" presStyleCnt="2">
        <dgm:presLayoutVars>
          <dgm:chMax val="0"/>
          <dgm:bulletEnabled val="1"/>
        </dgm:presLayoutVars>
      </dgm:prSet>
      <dgm:spPr/>
    </dgm:pt>
  </dgm:ptLst>
  <dgm:cxnLst>
    <dgm:cxn modelId="{2887AD08-6356-4076-8EEC-E19597398DE7}" type="presOf" srcId="{9F64E55D-A942-43A9-8581-F8DF380AE475}" destId="{D6736098-B723-4C9F-99A9-1D4243332832}" srcOrd="0" destOrd="0" presId="urn:microsoft.com/office/officeart/2005/8/layout/vList2"/>
    <dgm:cxn modelId="{F8104D0F-3139-4C72-8ABD-BB022721E319}" srcId="{9F64E55D-A942-43A9-8581-F8DF380AE475}" destId="{862D44A6-075A-4B81-BE3C-DA4F56472955}" srcOrd="1" destOrd="0" parTransId="{B813FC58-1770-472F-8A4D-59FFD154B57F}" sibTransId="{CCB1C267-A6D8-4D0A-93B2-89AD76BC893A}"/>
    <dgm:cxn modelId="{1F76215E-A672-46F3-ADBA-789023F027F8}" type="presOf" srcId="{862D44A6-075A-4B81-BE3C-DA4F56472955}" destId="{B3F1A974-E60E-4DC3-9C8D-E03EDFD95482}" srcOrd="0" destOrd="0" presId="urn:microsoft.com/office/officeart/2005/8/layout/vList2"/>
    <dgm:cxn modelId="{0A6D3DE8-FDA0-46D1-92C9-E24D8F61CA84}" type="presOf" srcId="{5C0BAEB0-2FA7-4574-AC50-3B550870BF63}" destId="{53864259-3D27-412A-AE60-37A0C7BFFE76}" srcOrd="0" destOrd="0" presId="urn:microsoft.com/office/officeart/2005/8/layout/vList2"/>
    <dgm:cxn modelId="{BBD6A9F4-0873-42C9-84A1-962168AFCEBF}" srcId="{9F64E55D-A942-43A9-8581-F8DF380AE475}" destId="{5C0BAEB0-2FA7-4574-AC50-3B550870BF63}" srcOrd="0" destOrd="0" parTransId="{5DEA50C3-0F34-4EA9-9022-3520C77CF00D}" sibTransId="{FA2EEE1D-C9B1-46CA-9C2A-ECAE74E41A5D}"/>
    <dgm:cxn modelId="{5F1C1B5E-288D-4972-B00D-9EF3A5440835}" type="presParOf" srcId="{D6736098-B723-4C9F-99A9-1D4243332832}" destId="{53864259-3D27-412A-AE60-37A0C7BFFE76}" srcOrd="0" destOrd="0" presId="urn:microsoft.com/office/officeart/2005/8/layout/vList2"/>
    <dgm:cxn modelId="{82814DB6-2D3C-40CA-B625-0627DC77C725}" type="presParOf" srcId="{D6736098-B723-4C9F-99A9-1D4243332832}" destId="{57091BC3-F6AF-4F15-9678-EE6A7CE60503}" srcOrd="1" destOrd="0" presId="urn:microsoft.com/office/officeart/2005/8/layout/vList2"/>
    <dgm:cxn modelId="{320265E5-D704-44EE-9C3D-8D28219A5A78}" type="presParOf" srcId="{D6736098-B723-4C9F-99A9-1D4243332832}" destId="{B3F1A974-E60E-4DC3-9C8D-E03EDFD9548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64259-3D27-412A-AE60-37A0C7BFFE76}">
      <dsp:nvSpPr>
        <dsp:cNvPr id="0" name=""/>
        <dsp:cNvSpPr/>
      </dsp:nvSpPr>
      <dsp:spPr>
        <a:xfrm>
          <a:off x="0" y="16362"/>
          <a:ext cx="5181600" cy="20153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Malgun Gothic" panose="020B0503020000020004" pitchFamily="34" charset="-127"/>
              <a:ea typeface="Malgun Gothic" panose="020B0503020000020004" pitchFamily="34" charset="-127"/>
            </a:rPr>
            <a:t>A. True</a:t>
          </a:r>
          <a:endParaRPr lang="en-US" sz="6500" kern="1200" dirty="0">
            <a:latin typeface="Malgun Gothic" panose="020B0503020000020004" pitchFamily="34" charset="-127"/>
            <a:ea typeface="Malgun Gothic" panose="020B0503020000020004" pitchFamily="34" charset="-127"/>
          </a:endParaRPr>
        </a:p>
      </dsp:txBody>
      <dsp:txXfrm>
        <a:off x="98380" y="114742"/>
        <a:ext cx="4984840" cy="1818565"/>
      </dsp:txXfrm>
    </dsp:sp>
    <dsp:sp modelId="{B3F1A974-E60E-4DC3-9C8D-E03EDFD95482}">
      <dsp:nvSpPr>
        <dsp:cNvPr id="0" name=""/>
        <dsp:cNvSpPr/>
      </dsp:nvSpPr>
      <dsp:spPr>
        <a:xfrm>
          <a:off x="0" y="2269269"/>
          <a:ext cx="5181600" cy="20153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Malgun Gothic" panose="020B0503020000020004" pitchFamily="34" charset="-127"/>
              <a:ea typeface="Malgun Gothic" panose="020B0503020000020004" pitchFamily="34" charset="-127"/>
            </a:rPr>
            <a:t>B. False</a:t>
          </a:r>
          <a:endParaRPr lang="en-US" sz="6500" kern="1200" dirty="0">
            <a:latin typeface="Malgun Gothic" panose="020B0503020000020004" pitchFamily="34" charset="-127"/>
            <a:ea typeface="Malgun Gothic" panose="020B0503020000020004" pitchFamily="34" charset="-127"/>
          </a:endParaRPr>
        </a:p>
      </dsp:txBody>
      <dsp:txXfrm>
        <a:off x="98380" y="2367649"/>
        <a:ext cx="4984840" cy="181856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7F9C0-BE3A-459D-957A-C32478E9EEDD}" type="datetimeFigureOut">
              <a:rPr lang="en-GB" smtClean="0"/>
              <a:t>14/03/2022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F3DF1-C6BD-4013-928E-721865693E42}" type="slidenum">
              <a:rPr lang="en-GB" smtClean="0"/>
              <a:t>‹#›</a:t>
            </a:fld>
            <a:endParaRPr lang="en-GB"/>
          </a:p>
        </p:txBody>
      </p:sp>
    </p:spTree>
    <p:extLst>
      <p:ext uri="{BB962C8B-B14F-4D97-AF65-F5344CB8AC3E}">
        <p14:creationId xmlns:p14="http://schemas.microsoft.com/office/powerpoint/2010/main" val="3721780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0F3DF1-C6BD-4013-928E-721865693E42}" type="slidenum">
              <a:rPr lang="en-GB" smtClean="0"/>
              <a:t>1</a:t>
            </a:fld>
            <a:endParaRPr lang="en-GB"/>
          </a:p>
        </p:txBody>
      </p:sp>
    </p:spTree>
    <p:extLst>
      <p:ext uri="{BB962C8B-B14F-4D97-AF65-F5344CB8AC3E}">
        <p14:creationId xmlns:p14="http://schemas.microsoft.com/office/powerpoint/2010/main" val="2106809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latin typeface="Malgun Gothic" panose="020B0503020000020004" pitchFamily="34" charset="-127"/>
                <a:ea typeface="Malgun Gothic" panose="020B0503020000020004" pitchFamily="34" charset="-127"/>
              </a:rPr>
              <a:t>Bullying can be physical, verbal or psychological.  It can happen face-to-face or online.</a:t>
            </a:r>
            <a:endParaRPr lang="en-US" dirty="0">
              <a:solidFill>
                <a:schemeClr val="tx1"/>
              </a:solidFill>
              <a:latin typeface="Malgun Gothic" panose="020B0503020000020004" pitchFamily="34" charset="-127"/>
              <a:ea typeface="Malgun Gothic" panose="020B0503020000020004" pitchFamily="34" charset="-127"/>
            </a:endParaRPr>
          </a:p>
          <a:p>
            <a:endParaRPr lang="en-GB" dirty="0"/>
          </a:p>
        </p:txBody>
      </p:sp>
      <p:sp>
        <p:nvSpPr>
          <p:cNvPr id="4" name="Slide Number Placeholder 3"/>
          <p:cNvSpPr>
            <a:spLocks noGrp="1"/>
          </p:cNvSpPr>
          <p:nvPr>
            <p:ph type="sldNum" sz="quarter" idx="5"/>
          </p:nvPr>
        </p:nvSpPr>
        <p:spPr/>
        <p:txBody>
          <a:bodyPr/>
          <a:lstStyle/>
          <a:p>
            <a:fld id="{690F3DF1-C6BD-4013-928E-721865693E42}" type="slidenum">
              <a:rPr lang="en-GB" smtClean="0"/>
              <a:t>11</a:t>
            </a:fld>
            <a:endParaRPr lang="en-GB"/>
          </a:p>
        </p:txBody>
      </p:sp>
    </p:spTree>
    <p:extLst>
      <p:ext uri="{BB962C8B-B14F-4D97-AF65-F5344CB8AC3E}">
        <p14:creationId xmlns:p14="http://schemas.microsoft.com/office/powerpoint/2010/main" val="1049186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algun Gothic" panose="020B0503020000020004" pitchFamily="34" charset="-127"/>
                <a:ea typeface="Malgun Gothic" panose="020B0503020000020004" pitchFamily="34" charset="-127"/>
              </a:rPr>
              <a:t>The Anti-Bullying Alliance definition is “t</a:t>
            </a:r>
            <a:r>
              <a:rPr lang="en-US" altLang="en-US" sz="1200" b="0" dirty="0">
                <a:solidFill>
                  <a:schemeClr val="tx1"/>
                </a:solidFill>
                <a:latin typeface="Malgun Gothic" panose="020B0503020000020004" pitchFamily="34" charset="-127"/>
                <a:ea typeface="Malgun Gothic" panose="020B0503020000020004" pitchFamily="34" charset="-127"/>
              </a:rPr>
              <a:t>he repetitive, intentional hurting of one person or group by another person or group, where the relationship involves an imbalance of power.”</a:t>
            </a:r>
          </a:p>
          <a:p>
            <a:endParaRPr lang="en-GB" dirty="0"/>
          </a:p>
        </p:txBody>
      </p:sp>
      <p:sp>
        <p:nvSpPr>
          <p:cNvPr id="4" name="Slide Number Placeholder 3"/>
          <p:cNvSpPr>
            <a:spLocks noGrp="1"/>
          </p:cNvSpPr>
          <p:nvPr>
            <p:ph type="sldNum" sz="quarter" idx="5"/>
          </p:nvPr>
        </p:nvSpPr>
        <p:spPr/>
        <p:txBody>
          <a:bodyPr/>
          <a:lstStyle/>
          <a:p>
            <a:fld id="{690F3DF1-C6BD-4013-928E-721865693E42}" type="slidenum">
              <a:rPr lang="en-GB" smtClean="0"/>
              <a:t>12</a:t>
            </a:fld>
            <a:endParaRPr lang="en-GB"/>
          </a:p>
        </p:txBody>
      </p:sp>
    </p:spTree>
    <p:extLst>
      <p:ext uri="{BB962C8B-B14F-4D97-AF65-F5344CB8AC3E}">
        <p14:creationId xmlns:p14="http://schemas.microsoft.com/office/powerpoint/2010/main" val="811504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algun Gothic"/>
                <a:ea typeface="Malgun Gothic"/>
              </a:rPr>
              <a:t>The most important to remember is that bullying </a:t>
            </a:r>
            <a:r>
              <a:rPr lang="en-GB" altLang="en-US" sz="1200" dirty="0">
                <a:latin typeface="Malgun Gothic"/>
                <a:ea typeface="Malgun Gothic"/>
              </a:rPr>
              <a:t>behaviour</a:t>
            </a:r>
            <a:r>
              <a:rPr lang="en-US" altLang="en-US" sz="1200" dirty="0">
                <a:latin typeface="Malgun Gothic"/>
                <a:ea typeface="Malgun Gothic"/>
              </a:rPr>
              <a:t> is a barrier to learning, can seriously affect victims’ mental health and can change the way they feel about themselves well into their adulthood. Research shows that the long-term impact </a:t>
            </a:r>
            <a:r>
              <a:rPr lang="en-GB" altLang="en-US" sz="1200" dirty="0">
                <a:latin typeface="Malgun Gothic"/>
                <a:ea typeface="Malgun Gothic"/>
              </a:rPr>
              <a:t>of</a:t>
            </a:r>
            <a:r>
              <a:rPr lang="en-US" altLang="en-US" sz="1200" dirty="0">
                <a:latin typeface="Malgun Gothic"/>
                <a:ea typeface="Malgun Gothic"/>
              </a:rPr>
              <a:t> bullying </a:t>
            </a:r>
            <a:r>
              <a:rPr lang="en-GB" altLang="en-US" sz="1200" dirty="0">
                <a:latin typeface="Malgun Gothic"/>
                <a:ea typeface="Malgun Gothic"/>
              </a:rPr>
              <a:t>behaviour</a:t>
            </a:r>
            <a:r>
              <a:rPr lang="en-US" altLang="en-US" sz="1200" dirty="0">
                <a:latin typeface="Malgun Gothic"/>
                <a:ea typeface="Malgun Gothic"/>
              </a:rPr>
              <a:t> on a victim greatly increases if the bullying continues over a long period of time.</a:t>
            </a:r>
          </a:p>
          <a:p>
            <a:endParaRPr lang="en-GB" dirty="0"/>
          </a:p>
        </p:txBody>
      </p:sp>
      <p:sp>
        <p:nvSpPr>
          <p:cNvPr id="4" name="Slide Number Placeholder 3"/>
          <p:cNvSpPr>
            <a:spLocks noGrp="1"/>
          </p:cNvSpPr>
          <p:nvPr>
            <p:ph type="sldNum" sz="quarter" idx="5"/>
          </p:nvPr>
        </p:nvSpPr>
        <p:spPr/>
        <p:txBody>
          <a:bodyPr/>
          <a:lstStyle/>
          <a:p>
            <a:fld id="{690F3DF1-C6BD-4013-928E-721865693E42}" type="slidenum">
              <a:rPr lang="en-GB" smtClean="0"/>
              <a:t>13</a:t>
            </a:fld>
            <a:endParaRPr lang="en-GB"/>
          </a:p>
        </p:txBody>
      </p:sp>
    </p:spTree>
    <p:extLst>
      <p:ext uri="{BB962C8B-B14F-4D97-AF65-F5344CB8AC3E}">
        <p14:creationId xmlns:p14="http://schemas.microsoft.com/office/powerpoint/2010/main" val="86441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0F3DF1-C6BD-4013-928E-721865693E42}" type="slidenum">
              <a:rPr lang="en-GB" smtClean="0"/>
              <a:t>20</a:t>
            </a:fld>
            <a:endParaRPr lang="en-GB"/>
          </a:p>
        </p:txBody>
      </p:sp>
    </p:spTree>
    <p:extLst>
      <p:ext uri="{BB962C8B-B14F-4D97-AF65-F5344CB8AC3E}">
        <p14:creationId xmlns:p14="http://schemas.microsoft.com/office/powerpoint/2010/main" val="2105672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algun Gothic" panose="020B0503020000020004" pitchFamily="34" charset="-127"/>
                <a:ea typeface="Malgun Gothic" panose="020B0503020000020004" pitchFamily="34" charset="-127"/>
              </a:rPr>
              <a:t>The Anti-Bullying Alliance definition is “t</a:t>
            </a:r>
            <a:r>
              <a:rPr lang="en-US" altLang="en-US" sz="1200" b="0" dirty="0">
                <a:solidFill>
                  <a:schemeClr val="tx1"/>
                </a:solidFill>
                <a:latin typeface="Malgun Gothic" panose="020B0503020000020004" pitchFamily="34" charset="-127"/>
                <a:ea typeface="Malgun Gothic" panose="020B0503020000020004" pitchFamily="34" charset="-127"/>
              </a:rPr>
              <a:t>he repetitive, intentional hurting of one person or group by another person or group, where the relationship involves an imbalance of power.”</a:t>
            </a:r>
          </a:p>
          <a:p>
            <a:endParaRPr lang="en-GB" dirty="0"/>
          </a:p>
        </p:txBody>
      </p:sp>
      <p:sp>
        <p:nvSpPr>
          <p:cNvPr id="4" name="Slide Number Placeholder 3"/>
          <p:cNvSpPr>
            <a:spLocks noGrp="1"/>
          </p:cNvSpPr>
          <p:nvPr>
            <p:ph type="sldNum" sz="quarter" idx="5"/>
          </p:nvPr>
        </p:nvSpPr>
        <p:spPr/>
        <p:txBody>
          <a:bodyPr/>
          <a:lstStyle/>
          <a:p>
            <a:fld id="{690F3DF1-C6BD-4013-928E-721865693E42}" type="slidenum">
              <a:rPr lang="en-GB" smtClean="0"/>
              <a:t>21</a:t>
            </a:fld>
            <a:endParaRPr lang="en-GB"/>
          </a:p>
        </p:txBody>
      </p:sp>
    </p:spTree>
    <p:extLst>
      <p:ext uri="{BB962C8B-B14F-4D97-AF65-F5344CB8AC3E}">
        <p14:creationId xmlns:p14="http://schemas.microsoft.com/office/powerpoint/2010/main" val="2387655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Malgun Gothic" panose="020B0503020000020004" pitchFamily="34" charset="-127"/>
                <a:ea typeface="Malgun Gothic" panose="020B0503020000020004" pitchFamily="34" charset="-127"/>
              </a:rPr>
              <a:t>An Anti-Bullying Ambassador is someone that looks out for bullying behaviour, supports those that may be being bullied and is a listening ear to anyone that wants to talk to someone, other than an adult,  about something going on.</a:t>
            </a:r>
          </a:p>
          <a:p>
            <a:endParaRPr lang="en-GB" dirty="0"/>
          </a:p>
        </p:txBody>
      </p:sp>
      <p:sp>
        <p:nvSpPr>
          <p:cNvPr id="4" name="Slide Number Placeholder 3"/>
          <p:cNvSpPr>
            <a:spLocks noGrp="1"/>
          </p:cNvSpPr>
          <p:nvPr>
            <p:ph type="sldNum" sz="quarter" idx="5"/>
          </p:nvPr>
        </p:nvSpPr>
        <p:spPr/>
        <p:txBody>
          <a:bodyPr/>
          <a:lstStyle/>
          <a:p>
            <a:fld id="{690F3DF1-C6BD-4013-928E-721865693E42}" type="slidenum">
              <a:rPr lang="en-GB" smtClean="0"/>
              <a:t>25</a:t>
            </a:fld>
            <a:endParaRPr lang="en-GB"/>
          </a:p>
        </p:txBody>
      </p:sp>
    </p:spTree>
    <p:extLst>
      <p:ext uri="{BB962C8B-B14F-4D97-AF65-F5344CB8AC3E}">
        <p14:creationId xmlns:p14="http://schemas.microsoft.com/office/powerpoint/2010/main" val="490790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examples from young people coming up with suggestions of what to do if you find yourself in this situation…</a:t>
            </a:r>
          </a:p>
        </p:txBody>
      </p:sp>
      <p:sp>
        <p:nvSpPr>
          <p:cNvPr id="4" name="Slide Number Placeholder 3"/>
          <p:cNvSpPr>
            <a:spLocks noGrp="1"/>
          </p:cNvSpPr>
          <p:nvPr>
            <p:ph type="sldNum" sz="quarter" idx="5"/>
          </p:nvPr>
        </p:nvSpPr>
        <p:spPr/>
        <p:txBody>
          <a:bodyPr/>
          <a:lstStyle/>
          <a:p>
            <a:fld id="{690F3DF1-C6BD-4013-928E-721865693E42}" type="slidenum">
              <a:rPr lang="en-GB" smtClean="0"/>
              <a:t>28</a:t>
            </a:fld>
            <a:endParaRPr lang="en-GB"/>
          </a:p>
        </p:txBody>
      </p:sp>
    </p:spTree>
    <p:extLst>
      <p:ext uri="{BB962C8B-B14F-4D97-AF65-F5344CB8AC3E}">
        <p14:creationId xmlns:p14="http://schemas.microsoft.com/office/powerpoint/2010/main" val="540040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sz="1050" b="1" dirty="0">
                <a:solidFill>
                  <a:srgbClr val="454545"/>
                </a:solidFill>
              </a:rPr>
            </a:br>
            <a:r>
              <a:rPr lang="en-GB" sz="1200" b="1" dirty="0">
                <a:solidFill>
                  <a:schemeClr val="tx1"/>
                </a:solidFill>
                <a:latin typeface="Malgun Gothic" panose="020B0503020000020004" pitchFamily="34" charset="-127"/>
                <a:ea typeface="Malgun Gothic" panose="020B0503020000020004" pitchFamily="34" charset="-127"/>
              </a:rPr>
              <a:t>We want to remind you that being bullied is never your fault. </a:t>
            </a:r>
            <a:br>
              <a:rPr lang="en-GB" sz="1200" b="1" dirty="0">
                <a:solidFill>
                  <a:schemeClr val="tx1"/>
                </a:solidFill>
                <a:latin typeface="Malgun Gothic" panose="020B0503020000020004" pitchFamily="34" charset="-127"/>
                <a:ea typeface="Malgun Gothic" panose="020B0503020000020004" pitchFamily="34" charset="-127"/>
              </a:rPr>
            </a:br>
            <a:r>
              <a:rPr lang="en-GB" sz="1200" b="1" dirty="0">
                <a:solidFill>
                  <a:schemeClr val="tx1"/>
                </a:solidFill>
                <a:latin typeface="Malgun Gothic" panose="020B0503020000020004" pitchFamily="34" charset="-127"/>
                <a:ea typeface="Malgun Gothic" panose="020B0503020000020004" pitchFamily="34" charset="-127"/>
              </a:rPr>
              <a:t>Under any circumstances. </a:t>
            </a:r>
          </a:p>
          <a:p>
            <a:br>
              <a:rPr lang="en-GB" sz="1200" b="1" dirty="0">
                <a:solidFill>
                  <a:schemeClr val="tx1"/>
                </a:solidFill>
                <a:latin typeface="Malgun Gothic" panose="020B0503020000020004" pitchFamily="34" charset="-127"/>
                <a:ea typeface="Malgun Gothic" panose="020B0503020000020004" pitchFamily="34" charset="-127"/>
              </a:rPr>
            </a:br>
            <a:r>
              <a:rPr lang="en-GB" sz="1200" b="1" dirty="0">
                <a:solidFill>
                  <a:schemeClr val="tx1"/>
                </a:solidFill>
                <a:latin typeface="Malgun Gothic" panose="020B0503020000020004" pitchFamily="34" charset="-127"/>
                <a:ea typeface="Malgun Gothic" panose="020B0503020000020004" pitchFamily="34" charset="-127"/>
              </a:rPr>
              <a:t>We know it can make you feel isolated, angry and lower your confidence. </a:t>
            </a:r>
          </a:p>
          <a:p>
            <a:br>
              <a:rPr lang="en-GB" sz="1200" b="1" dirty="0">
                <a:solidFill>
                  <a:schemeClr val="tx1"/>
                </a:solidFill>
                <a:latin typeface="Malgun Gothic" panose="020B0503020000020004" pitchFamily="34" charset="-127"/>
                <a:ea typeface="Malgun Gothic" panose="020B0503020000020004" pitchFamily="34" charset="-127"/>
              </a:rPr>
            </a:br>
            <a:r>
              <a:rPr lang="en-GB" sz="1200" b="1" dirty="0">
                <a:solidFill>
                  <a:schemeClr val="tx1"/>
                </a:solidFill>
                <a:latin typeface="Malgun Gothic" panose="020B0503020000020004" pitchFamily="34" charset="-127"/>
                <a:ea typeface="Malgun Gothic" panose="020B0503020000020004" pitchFamily="34" charset="-127"/>
              </a:rPr>
              <a:t>But we hope you are kind to yourself </a:t>
            </a:r>
            <a:br>
              <a:rPr lang="en-GB" sz="1200" b="1" dirty="0">
                <a:solidFill>
                  <a:schemeClr val="tx1"/>
                </a:solidFill>
                <a:latin typeface="Malgun Gothic" panose="020B0503020000020004" pitchFamily="34" charset="-127"/>
                <a:ea typeface="Malgun Gothic" panose="020B0503020000020004" pitchFamily="34" charset="-127"/>
              </a:rPr>
            </a:br>
            <a:r>
              <a:rPr lang="en-GB" sz="1200" b="1" dirty="0">
                <a:solidFill>
                  <a:schemeClr val="tx1"/>
                </a:solidFill>
                <a:latin typeface="Malgun Gothic" panose="020B0503020000020004" pitchFamily="34" charset="-127"/>
                <a:ea typeface="Malgun Gothic" panose="020B0503020000020004" pitchFamily="34" charset="-127"/>
              </a:rPr>
              <a:t>– and realise how important you are.</a:t>
            </a:r>
            <a:endParaRPr lang="en-GB" dirty="0"/>
          </a:p>
        </p:txBody>
      </p:sp>
      <p:sp>
        <p:nvSpPr>
          <p:cNvPr id="4" name="Slide Number Placeholder 3"/>
          <p:cNvSpPr>
            <a:spLocks noGrp="1"/>
          </p:cNvSpPr>
          <p:nvPr>
            <p:ph type="sldNum" sz="quarter" idx="5"/>
          </p:nvPr>
        </p:nvSpPr>
        <p:spPr/>
        <p:txBody>
          <a:bodyPr/>
          <a:lstStyle/>
          <a:p>
            <a:fld id="{690F3DF1-C6BD-4013-928E-721865693E42}" type="slidenum">
              <a:rPr lang="en-GB" smtClean="0"/>
              <a:t>37</a:t>
            </a:fld>
            <a:endParaRPr lang="en-GB"/>
          </a:p>
        </p:txBody>
      </p:sp>
    </p:spTree>
    <p:extLst>
      <p:ext uri="{BB962C8B-B14F-4D97-AF65-F5344CB8AC3E}">
        <p14:creationId xmlns:p14="http://schemas.microsoft.com/office/powerpoint/2010/main" val="4247273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Group to  have a check –in together. Young people to say how they’re feeling today out of 10 and to be given the option to discuss why. Adults to join in with this and model the check in for the group. </a:t>
            </a:r>
          </a:p>
          <a:p>
            <a:r>
              <a:rPr lang="en-GB"/>
              <a:t> </a:t>
            </a:r>
          </a:p>
          <a:p>
            <a:endParaRPr lang="en-GB"/>
          </a:p>
        </p:txBody>
      </p:sp>
      <p:sp>
        <p:nvSpPr>
          <p:cNvPr id="4" name="Slide Number Placeholder 3"/>
          <p:cNvSpPr>
            <a:spLocks noGrp="1"/>
          </p:cNvSpPr>
          <p:nvPr>
            <p:ph type="sldNum" sz="quarter" idx="5"/>
          </p:nvPr>
        </p:nvSpPr>
        <p:spPr/>
        <p:txBody>
          <a:bodyPr/>
          <a:lstStyle/>
          <a:p>
            <a:fld id="{EB129DC7-F553-4289-8264-B73A516234F6}" type="slidenum">
              <a:rPr lang="en-GB" smtClean="0"/>
              <a:t>39</a:t>
            </a:fld>
            <a:endParaRPr lang="en-GB"/>
          </a:p>
        </p:txBody>
      </p:sp>
    </p:spTree>
    <p:extLst>
      <p:ext uri="{BB962C8B-B14F-4D97-AF65-F5344CB8AC3E}">
        <p14:creationId xmlns:p14="http://schemas.microsoft.com/office/powerpoint/2010/main" val="62148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Group to  have a check –in together. Young people to say how they’re feeling today out of 10 and to be given the option to discuss why. Adults to join in with this and model the check in for the group. </a:t>
            </a:r>
          </a:p>
          <a:p>
            <a:r>
              <a:rPr lang="en-GB"/>
              <a:t> </a:t>
            </a:r>
          </a:p>
          <a:p>
            <a:endParaRPr lang="en-GB"/>
          </a:p>
        </p:txBody>
      </p:sp>
      <p:sp>
        <p:nvSpPr>
          <p:cNvPr id="4" name="Slide Number Placeholder 3"/>
          <p:cNvSpPr>
            <a:spLocks noGrp="1"/>
          </p:cNvSpPr>
          <p:nvPr>
            <p:ph type="sldNum" sz="quarter" idx="5"/>
          </p:nvPr>
        </p:nvSpPr>
        <p:spPr/>
        <p:txBody>
          <a:bodyPr/>
          <a:lstStyle/>
          <a:p>
            <a:fld id="{EB129DC7-F553-4289-8264-B73A516234F6}" type="slidenum">
              <a:rPr lang="en-GB" smtClean="0"/>
              <a:t>2</a:t>
            </a:fld>
            <a:endParaRPr lang="en-GB"/>
          </a:p>
        </p:txBody>
      </p:sp>
    </p:spTree>
    <p:extLst>
      <p:ext uri="{BB962C8B-B14F-4D97-AF65-F5344CB8AC3E}">
        <p14:creationId xmlns:p14="http://schemas.microsoft.com/office/powerpoint/2010/main" val="810655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cap="none" dirty="0">
                <a:latin typeface="Malgun Gothic" panose="020B0503020000020004" pitchFamily="34" charset="-127"/>
                <a:ea typeface="Malgun Gothic" panose="020B0503020000020004" pitchFamily="34" charset="-127"/>
              </a:rPr>
              <a:t>We are learning about the meaning and impact of bullying behaviour, as well as exploring appropriate ways of responding to discriminating, hurtful or intimidating behaviour.</a:t>
            </a:r>
            <a:endParaRPr lang="en-US" dirty="0"/>
          </a:p>
          <a:p>
            <a:endParaRPr lang="en-GB" dirty="0"/>
          </a:p>
        </p:txBody>
      </p:sp>
      <p:sp>
        <p:nvSpPr>
          <p:cNvPr id="4" name="Slide Number Placeholder 3"/>
          <p:cNvSpPr>
            <a:spLocks noGrp="1"/>
          </p:cNvSpPr>
          <p:nvPr>
            <p:ph type="sldNum" sz="quarter" idx="5"/>
          </p:nvPr>
        </p:nvSpPr>
        <p:spPr/>
        <p:txBody>
          <a:bodyPr/>
          <a:lstStyle/>
          <a:p>
            <a:fld id="{690F3DF1-C6BD-4013-928E-721865693E42}" type="slidenum">
              <a:rPr lang="en-GB" smtClean="0"/>
              <a:t>3</a:t>
            </a:fld>
            <a:endParaRPr lang="en-GB"/>
          </a:p>
        </p:txBody>
      </p:sp>
    </p:spTree>
    <p:extLst>
      <p:ext uri="{BB962C8B-B14F-4D97-AF65-F5344CB8AC3E}">
        <p14:creationId xmlns:p14="http://schemas.microsoft.com/office/powerpoint/2010/main" val="68158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860ae3599ab2ecd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860ae3599ab2ecd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860ae3599ab2ecd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860ae3599ab2ecd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290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860ae3599ab2ecd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860ae3599ab2ecd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60ae3599ab2ecd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60ae3599ab2ecd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60ae3599ab2ecd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60ae3599ab2ecd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6048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60ae3599ab2ecd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860ae3599ab2ecd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kentresiliencehub.org.uk/"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kentresiliencehub.org.uk/" TargetMode="External"/><Relationship Id="rId5" Type="http://schemas.openxmlformats.org/officeDocument/2006/relationships/image" Target="../media/image6.jp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kentresiliencehub.org.uk/"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www.moodspark.org.uk/"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kentresiliencehub.org.uk/"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www.moodspark.org.uk/"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kentresiliencehub.org.uk/"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7161-6648-4CD9-8FBE-578C0C3FB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A192C3-4682-4A8D-913C-EE3EEFB859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18FB62-5032-443B-83A3-D02F456ACFB8}"/>
              </a:ext>
            </a:extLst>
          </p:cNvPr>
          <p:cNvSpPr>
            <a:spLocks noGrp="1"/>
          </p:cNvSpPr>
          <p:nvPr>
            <p:ph type="dt" sz="half" idx="10"/>
          </p:nvPr>
        </p:nvSpPr>
        <p:spPr/>
        <p:txBody>
          <a:bodyPr/>
          <a:lstStyle/>
          <a:p>
            <a:fld id="{793F4A65-A828-4FE9-92B6-FD89030A3B29}" type="datetimeFigureOut">
              <a:rPr lang="en-GB" smtClean="0"/>
              <a:t>14/03/2022</a:t>
            </a:fld>
            <a:endParaRPr lang="en-GB"/>
          </a:p>
        </p:txBody>
      </p:sp>
      <p:sp>
        <p:nvSpPr>
          <p:cNvPr id="5" name="Footer Placeholder 4">
            <a:extLst>
              <a:ext uri="{FF2B5EF4-FFF2-40B4-BE49-F238E27FC236}">
                <a16:creationId xmlns:a16="http://schemas.microsoft.com/office/drawing/2014/main" id="{745EF553-191D-42B9-BA0A-A68B0D6470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C7EF12-CFBE-490B-BF63-C5C496AB2E72}"/>
              </a:ext>
            </a:extLst>
          </p:cNvPr>
          <p:cNvSpPr>
            <a:spLocks noGrp="1"/>
          </p:cNvSpPr>
          <p:nvPr>
            <p:ph type="sldNum" sz="quarter" idx="12"/>
          </p:nvPr>
        </p:nvSpPr>
        <p:spPr/>
        <p:txBody>
          <a:bodyPr/>
          <a:lstStyle/>
          <a:p>
            <a:fld id="{DFF7A654-DD91-407D-8B9A-928FDA755874}" type="slidenum">
              <a:rPr lang="en-GB" smtClean="0"/>
              <a:t>‹#›</a:t>
            </a:fld>
            <a:endParaRPr lang="en-GB"/>
          </a:p>
        </p:txBody>
      </p:sp>
      <p:sp>
        <p:nvSpPr>
          <p:cNvPr id="8" name="Rectangle 7">
            <a:extLst>
              <a:ext uri="{FF2B5EF4-FFF2-40B4-BE49-F238E27FC236}">
                <a16:creationId xmlns:a16="http://schemas.microsoft.com/office/drawing/2014/main" id="{5E479844-BD7C-42B7-BEED-6034C980941D}"/>
              </a:ext>
            </a:extLst>
          </p:cNvPr>
          <p:cNvSpPr/>
          <p:nvPr/>
        </p:nvSpPr>
        <p:spPr>
          <a:xfrm>
            <a:off x="-5120" y="5620115"/>
            <a:ext cx="12192000" cy="1244279"/>
          </a:xfrm>
          <a:prstGeom prst="rect">
            <a:avLst/>
          </a:prstGeom>
          <a:ln>
            <a:solidFill>
              <a:srgbClr val="1D1D1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Rectangle 8">
            <a:extLst>
              <a:ext uri="{FF2B5EF4-FFF2-40B4-BE49-F238E27FC236}">
                <a16:creationId xmlns:a16="http://schemas.microsoft.com/office/drawing/2014/main" id="{01DDFEB6-343D-4ACA-9BAF-B1EF579E583A}"/>
              </a:ext>
            </a:extLst>
          </p:cNvPr>
          <p:cNvSpPr/>
          <p:nvPr/>
        </p:nvSpPr>
        <p:spPr>
          <a:xfrm>
            <a:off x="-5120" y="5615736"/>
            <a:ext cx="6096000" cy="1248658"/>
          </a:xfrm>
          <a:prstGeom prst="rect">
            <a:avLst/>
          </a:prstGeom>
          <a:solidFill>
            <a:srgbClr val="1D1D1B"/>
          </a:solidFill>
          <a:ln>
            <a:solidFill>
              <a:srgbClr val="1D1D1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0" name="Picture 9" descr="Text&#10;&#10;Description automatically generated">
            <a:extLst>
              <a:ext uri="{FF2B5EF4-FFF2-40B4-BE49-F238E27FC236}">
                <a16:creationId xmlns:a16="http://schemas.microsoft.com/office/drawing/2014/main" id="{8E0C72B6-DB2A-46F1-8EAA-CF11F8B57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07" y="5771536"/>
            <a:ext cx="1368473" cy="967564"/>
          </a:xfrm>
          <a:prstGeom prst="rect">
            <a:avLst/>
          </a:prstGeom>
        </p:spPr>
      </p:pic>
      <p:sp>
        <p:nvSpPr>
          <p:cNvPr id="11" name="TextBox 10">
            <a:extLst>
              <a:ext uri="{FF2B5EF4-FFF2-40B4-BE49-F238E27FC236}">
                <a16:creationId xmlns:a16="http://schemas.microsoft.com/office/drawing/2014/main" id="{95C915B6-C5B1-4EE4-BBE3-E4F3D3F231DC}"/>
              </a:ext>
            </a:extLst>
          </p:cNvPr>
          <p:cNvSpPr txBox="1"/>
          <p:nvPr/>
        </p:nvSpPr>
        <p:spPr>
          <a:xfrm>
            <a:off x="1682610" y="6010233"/>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2" name="TextBox 11">
            <a:extLst>
              <a:ext uri="{FF2B5EF4-FFF2-40B4-BE49-F238E27FC236}">
                <a16:creationId xmlns:a16="http://schemas.microsoft.com/office/drawing/2014/main" id="{18FCB173-DF9C-470C-8CF1-D1576E4F1CA4}"/>
              </a:ext>
            </a:extLst>
          </p:cNvPr>
          <p:cNvSpPr txBox="1"/>
          <p:nvPr/>
        </p:nvSpPr>
        <p:spPr>
          <a:xfrm>
            <a:off x="6219741" y="6010232"/>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13" name="Picture 2" descr="Image preview">
            <a:extLst>
              <a:ext uri="{FF2B5EF4-FFF2-40B4-BE49-F238E27FC236}">
                <a16:creationId xmlns:a16="http://schemas.microsoft.com/office/drawing/2014/main" id="{62FF62C8-88D3-40AD-A1D3-3E6FC8F42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6239" y="5713495"/>
            <a:ext cx="1617144" cy="110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35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7AD9F1-79AF-4EB2-9B2E-3FCB38653F87}"/>
              </a:ext>
            </a:extLst>
          </p:cNvPr>
          <p:cNvSpPr>
            <a:spLocks noGrp="1"/>
          </p:cNvSpPr>
          <p:nvPr>
            <p:ph sz="half" idx="2"/>
          </p:nvPr>
        </p:nvSpPr>
        <p:spPr>
          <a:xfrm>
            <a:off x="838200" y="3402374"/>
            <a:ext cx="10836397" cy="2092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492570-1520-478F-80AB-A5604605451C}"/>
              </a:ext>
            </a:extLst>
          </p:cNvPr>
          <p:cNvSpPr>
            <a:spLocks noGrp="1"/>
          </p:cNvSpPr>
          <p:nvPr>
            <p:ph type="dt" sz="half" idx="10"/>
          </p:nvPr>
        </p:nvSpPr>
        <p:spPr/>
        <p:txBody>
          <a:bodyPr/>
          <a:lstStyle/>
          <a:p>
            <a:fld id="{793F4A65-A828-4FE9-92B6-FD89030A3B29}" type="datetimeFigureOut">
              <a:rPr lang="en-GB" smtClean="0"/>
              <a:t>14/03/2022</a:t>
            </a:fld>
            <a:endParaRPr lang="en-GB"/>
          </a:p>
        </p:txBody>
      </p:sp>
      <p:sp>
        <p:nvSpPr>
          <p:cNvPr id="8" name="Footer Placeholder 7">
            <a:extLst>
              <a:ext uri="{FF2B5EF4-FFF2-40B4-BE49-F238E27FC236}">
                <a16:creationId xmlns:a16="http://schemas.microsoft.com/office/drawing/2014/main" id="{F0ADD274-70C3-4952-9562-713EC615A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57C943-E0D8-4532-B85F-03B853DCF9EC}"/>
              </a:ext>
            </a:extLst>
          </p:cNvPr>
          <p:cNvSpPr>
            <a:spLocks noGrp="1"/>
          </p:cNvSpPr>
          <p:nvPr>
            <p:ph type="sldNum" sz="quarter" idx="12"/>
          </p:nvPr>
        </p:nvSpPr>
        <p:spPr/>
        <p:txBody>
          <a:bodyPr/>
          <a:lstStyle/>
          <a:p>
            <a:fld id="{DFF7A654-DD91-407D-8B9A-928FDA755874}" type="slidenum">
              <a:rPr lang="en-GB" smtClean="0"/>
              <a:t>‹#›</a:t>
            </a:fld>
            <a:endParaRPr lang="en-GB"/>
          </a:p>
        </p:txBody>
      </p:sp>
      <p:grpSp>
        <p:nvGrpSpPr>
          <p:cNvPr id="10" name="Group 9">
            <a:extLst>
              <a:ext uri="{FF2B5EF4-FFF2-40B4-BE49-F238E27FC236}">
                <a16:creationId xmlns:a16="http://schemas.microsoft.com/office/drawing/2014/main" id="{590D1730-87FB-41C2-A66E-FE3463130A50}"/>
              </a:ext>
            </a:extLst>
          </p:cNvPr>
          <p:cNvGrpSpPr/>
          <p:nvPr/>
        </p:nvGrpSpPr>
        <p:grpSpPr>
          <a:xfrm>
            <a:off x="-5120" y="5620115"/>
            <a:ext cx="12192000" cy="1244279"/>
            <a:chOff x="0" y="5613721"/>
            <a:chExt cx="12192000" cy="1244279"/>
          </a:xfrm>
        </p:grpSpPr>
        <p:sp>
          <p:nvSpPr>
            <p:cNvPr id="11" name="Rectangle 10">
              <a:extLst>
                <a:ext uri="{FF2B5EF4-FFF2-40B4-BE49-F238E27FC236}">
                  <a16:creationId xmlns:a16="http://schemas.microsoft.com/office/drawing/2014/main" id="{0227AFC7-F567-4677-9932-F00468B1C4C0}"/>
                </a:ext>
              </a:extLst>
            </p:cNvPr>
            <p:cNvSpPr/>
            <p:nvPr/>
          </p:nvSpPr>
          <p:spPr>
            <a:xfrm>
              <a:off x="0" y="5613721"/>
              <a:ext cx="12192000" cy="1244279"/>
            </a:xfrm>
            <a:prstGeom prst="rect">
              <a:avLst/>
            </a:prstGeom>
            <a:ln>
              <a:solidFill>
                <a:srgbClr val="1D1D1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72E245AE-AD57-43CE-ABBB-DFE508C59A47}"/>
                </a:ext>
              </a:extLst>
            </p:cNvPr>
            <p:cNvSpPr/>
            <p:nvPr/>
          </p:nvSpPr>
          <p:spPr>
            <a:xfrm>
              <a:off x="0" y="5635468"/>
              <a:ext cx="6096000" cy="1222531"/>
            </a:xfrm>
            <a:prstGeom prst="rect">
              <a:avLst/>
            </a:prstGeom>
            <a:solidFill>
              <a:srgbClr val="1D1D1B"/>
            </a:solidFill>
            <a:ln>
              <a:solidFill>
                <a:srgbClr val="1D1D1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Picture 12" descr="Text&#10;&#10;Description automatically generated">
              <a:extLst>
                <a:ext uri="{FF2B5EF4-FFF2-40B4-BE49-F238E27FC236}">
                  <a16:creationId xmlns:a16="http://schemas.microsoft.com/office/drawing/2014/main" id="{2ECE7D59-78CA-455F-89C4-E0A09A64A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7" y="5765142"/>
              <a:ext cx="1368473" cy="967564"/>
            </a:xfrm>
            <a:prstGeom prst="rect">
              <a:avLst/>
            </a:prstGeom>
          </p:spPr>
        </p:pic>
        <p:sp>
          <p:nvSpPr>
            <p:cNvPr id="14" name="TextBox 13">
              <a:extLst>
                <a:ext uri="{FF2B5EF4-FFF2-40B4-BE49-F238E27FC236}">
                  <a16:creationId xmlns:a16="http://schemas.microsoft.com/office/drawing/2014/main" id="{06328A37-99CE-43AB-8C87-107505AC4772}"/>
                </a:ext>
              </a:extLst>
            </p:cNvPr>
            <p:cNvSpPr txBox="1"/>
            <p:nvPr/>
          </p:nvSpPr>
          <p:spPr>
            <a:xfrm>
              <a:off x="1687730" y="6003839"/>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5" name="TextBox 14">
              <a:extLst>
                <a:ext uri="{FF2B5EF4-FFF2-40B4-BE49-F238E27FC236}">
                  <a16:creationId xmlns:a16="http://schemas.microsoft.com/office/drawing/2014/main" id="{0369432F-DCA2-4091-882E-E2BF0BC32570}"/>
                </a:ext>
              </a:extLst>
            </p:cNvPr>
            <p:cNvSpPr txBox="1"/>
            <p:nvPr/>
          </p:nvSpPr>
          <p:spPr>
            <a:xfrm>
              <a:off x="6224861" y="6003838"/>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16" name="Picture 2" descr="Image preview">
              <a:extLst>
                <a:ext uri="{FF2B5EF4-FFF2-40B4-BE49-F238E27FC236}">
                  <a16:creationId xmlns:a16="http://schemas.microsoft.com/office/drawing/2014/main" id="{D4DF910F-5DFF-47B7-B1AA-B0D0B2CAC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1359" y="5707101"/>
              <a:ext cx="1617144" cy="110539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54444491-0AEB-46C1-BDFD-E3C44687ACA3}"/>
              </a:ext>
            </a:extLst>
          </p:cNvPr>
          <p:cNvSpPr/>
          <p:nvPr/>
        </p:nvSpPr>
        <p:spPr>
          <a:xfrm>
            <a:off x="39189" y="53513"/>
            <a:ext cx="12152811" cy="681088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E076ABC9-3837-4EF5-A761-C265ABB03A5E}"/>
              </a:ext>
            </a:extLst>
          </p:cNvPr>
          <p:cNvGrpSpPr/>
          <p:nvPr/>
        </p:nvGrpSpPr>
        <p:grpSpPr>
          <a:xfrm>
            <a:off x="-302413" y="-942090"/>
            <a:ext cx="12622443" cy="4505906"/>
            <a:chOff x="-302413" y="-942090"/>
            <a:chExt cx="12622443" cy="4505906"/>
          </a:xfrm>
        </p:grpSpPr>
        <p:sp>
          <p:nvSpPr>
            <p:cNvPr id="19" name="Speech Bubble: Rectangle 18">
              <a:extLst>
                <a:ext uri="{FF2B5EF4-FFF2-40B4-BE49-F238E27FC236}">
                  <a16:creationId xmlns:a16="http://schemas.microsoft.com/office/drawing/2014/main" id="{A0705F12-94EA-498F-9A5A-7D51BED4BDE5}"/>
                </a:ext>
              </a:extLst>
            </p:cNvPr>
            <p:cNvSpPr/>
            <p:nvPr/>
          </p:nvSpPr>
          <p:spPr>
            <a:xfrm>
              <a:off x="9071681" y="1151332"/>
              <a:ext cx="3237895" cy="1321149"/>
            </a:xfrm>
            <a:prstGeom prst="wedgeRectCallout">
              <a:avLst>
                <a:gd name="adj1" fmla="val 46591"/>
                <a:gd name="adj2" fmla="val 676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Oval 19">
              <a:extLst>
                <a:ext uri="{FF2B5EF4-FFF2-40B4-BE49-F238E27FC236}">
                  <a16:creationId xmlns:a16="http://schemas.microsoft.com/office/drawing/2014/main" id="{F8C460AA-4D5D-4896-B879-0AC3F896BD54}"/>
                </a:ext>
              </a:extLst>
            </p:cNvPr>
            <p:cNvSpPr/>
            <p:nvPr/>
          </p:nvSpPr>
          <p:spPr>
            <a:xfrm>
              <a:off x="7976075" y="-381846"/>
              <a:ext cx="3074375" cy="1965761"/>
            </a:xfrm>
            <a:prstGeom prst="wedgeEllipseCallout">
              <a:avLst>
                <a:gd name="adj1" fmla="val 22294"/>
                <a:gd name="adj2" fmla="val 70640"/>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with Corners Rounded 20">
              <a:extLst>
                <a:ext uri="{FF2B5EF4-FFF2-40B4-BE49-F238E27FC236}">
                  <a16:creationId xmlns:a16="http://schemas.microsoft.com/office/drawing/2014/main" id="{21AE2598-1A42-498C-96F6-19DA7E943A5F}"/>
                </a:ext>
              </a:extLst>
            </p:cNvPr>
            <p:cNvSpPr/>
            <p:nvPr/>
          </p:nvSpPr>
          <p:spPr>
            <a:xfrm>
              <a:off x="10024111" y="-237626"/>
              <a:ext cx="1794510" cy="1563037"/>
            </a:xfrm>
            <a:prstGeom prst="wedgeRoundRectCallout">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hought Bubble: Cloud 21">
              <a:extLst>
                <a:ext uri="{FF2B5EF4-FFF2-40B4-BE49-F238E27FC236}">
                  <a16:creationId xmlns:a16="http://schemas.microsoft.com/office/drawing/2014/main" id="{69FD1897-BE37-49A5-BD1C-D63FDB4FB937}"/>
                </a:ext>
              </a:extLst>
            </p:cNvPr>
            <p:cNvSpPr/>
            <p:nvPr/>
          </p:nvSpPr>
          <p:spPr>
            <a:xfrm rot="1476884">
              <a:off x="10202251" y="2028901"/>
              <a:ext cx="2117779" cy="1534915"/>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Oval 22">
              <a:extLst>
                <a:ext uri="{FF2B5EF4-FFF2-40B4-BE49-F238E27FC236}">
                  <a16:creationId xmlns:a16="http://schemas.microsoft.com/office/drawing/2014/main" id="{E43C48CA-2D2D-4860-A1E9-316C6A6A13FC}"/>
                </a:ext>
              </a:extLst>
            </p:cNvPr>
            <p:cNvSpPr/>
            <p:nvPr/>
          </p:nvSpPr>
          <p:spPr>
            <a:xfrm>
              <a:off x="7548559" y="2065833"/>
              <a:ext cx="1794510" cy="1277720"/>
            </a:xfrm>
            <a:prstGeom prst="wedgeEllipseCallout">
              <a:avLst>
                <a:gd name="adj1" fmla="val 42224"/>
                <a:gd name="adj2" fmla="val 57133"/>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hought Bubble: Cloud 23">
              <a:extLst>
                <a:ext uri="{FF2B5EF4-FFF2-40B4-BE49-F238E27FC236}">
                  <a16:creationId xmlns:a16="http://schemas.microsoft.com/office/drawing/2014/main" id="{38751C3E-0727-4740-8253-EBF308785CF7}"/>
                </a:ext>
              </a:extLst>
            </p:cNvPr>
            <p:cNvSpPr/>
            <p:nvPr/>
          </p:nvSpPr>
          <p:spPr>
            <a:xfrm>
              <a:off x="1779024" y="1580711"/>
              <a:ext cx="2281181" cy="1147463"/>
            </a:xfrm>
            <a:prstGeom prst="cloudCallout">
              <a:avLst>
                <a:gd name="adj1" fmla="val 4721"/>
                <a:gd name="adj2" fmla="val 68477"/>
              </a:avLst>
            </a:prstGeom>
            <a:solidFill>
              <a:srgbClr val="1488CA"/>
            </a:solidFill>
            <a:ln>
              <a:solidFill>
                <a:srgbClr val="1D9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peech Bubble: Rectangle 24">
              <a:extLst>
                <a:ext uri="{FF2B5EF4-FFF2-40B4-BE49-F238E27FC236}">
                  <a16:creationId xmlns:a16="http://schemas.microsoft.com/office/drawing/2014/main" id="{6FE03D55-BD28-4A5D-804E-9DC0C05519F3}"/>
                </a:ext>
              </a:extLst>
            </p:cNvPr>
            <p:cNvSpPr/>
            <p:nvPr/>
          </p:nvSpPr>
          <p:spPr>
            <a:xfrm rot="20531057">
              <a:off x="-302413" y="742417"/>
              <a:ext cx="2520581" cy="1730066"/>
            </a:xfrm>
            <a:prstGeom prst="wedgeRectCallout">
              <a:avLst>
                <a:gd name="adj1" fmla="val 10552"/>
                <a:gd name="adj2" fmla="val 8319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peech Bubble: Rectangle with Corners Rounded 25">
              <a:extLst>
                <a:ext uri="{FF2B5EF4-FFF2-40B4-BE49-F238E27FC236}">
                  <a16:creationId xmlns:a16="http://schemas.microsoft.com/office/drawing/2014/main" id="{1928C83A-78E9-442D-AE0C-8936C40E98D2}"/>
                </a:ext>
              </a:extLst>
            </p:cNvPr>
            <p:cNvSpPr/>
            <p:nvPr/>
          </p:nvSpPr>
          <p:spPr>
            <a:xfrm>
              <a:off x="2065141" y="219999"/>
              <a:ext cx="1794510" cy="1563037"/>
            </a:xfrm>
            <a:prstGeom prst="wedgeRoundRectCallout">
              <a:avLst>
                <a:gd name="adj1" fmla="val -71788"/>
                <a:gd name="adj2" fmla="val 902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peech Bubble: Rectangle with Corners Rounded 26">
              <a:extLst>
                <a:ext uri="{FF2B5EF4-FFF2-40B4-BE49-F238E27FC236}">
                  <a16:creationId xmlns:a16="http://schemas.microsoft.com/office/drawing/2014/main" id="{3CDD3950-6A8B-443B-B0AC-54C6A5D15E10}"/>
                </a:ext>
              </a:extLst>
            </p:cNvPr>
            <p:cNvSpPr/>
            <p:nvPr/>
          </p:nvSpPr>
          <p:spPr>
            <a:xfrm rot="21107619">
              <a:off x="4163532" y="1345504"/>
              <a:ext cx="1794510" cy="1563037"/>
            </a:xfrm>
            <a:prstGeom prst="wedgeRoundRectCallout">
              <a:avLst>
                <a:gd name="adj1" fmla="val 101960"/>
                <a:gd name="adj2" fmla="val 124945"/>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peech Bubble: Rectangle with Corners Rounded 27">
              <a:extLst>
                <a:ext uri="{FF2B5EF4-FFF2-40B4-BE49-F238E27FC236}">
                  <a16:creationId xmlns:a16="http://schemas.microsoft.com/office/drawing/2014/main" id="{75250DA6-B3DC-4B6A-999D-620492DEC3ED}"/>
                </a:ext>
              </a:extLst>
            </p:cNvPr>
            <p:cNvSpPr/>
            <p:nvPr/>
          </p:nvSpPr>
          <p:spPr>
            <a:xfrm rot="1471521">
              <a:off x="7385765" y="493145"/>
              <a:ext cx="1794510" cy="1563037"/>
            </a:xfrm>
            <a:prstGeom prst="wedgeRoundRectCallout">
              <a:avLst>
                <a:gd name="adj1" fmla="val -33572"/>
                <a:gd name="adj2" fmla="val 668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peech Bubble: Oval 28">
              <a:extLst>
                <a:ext uri="{FF2B5EF4-FFF2-40B4-BE49-F238E27FC236}">
                  <a16:creationId xmlns:a16="http://schemas.microsoft.com/office/drawing/2014/main" id="{D09C6799-A0B1-4945-BAE6-963325373064}"/>
                </a:ext>
              </a:extLst>
            </p:cNvPr>
            <p:cNvSpPr/>
            <p:nvPr/>
          </p:nvSpPr>
          <p:spPr>
            <a:xfrm>
              <a:off x="3133606" y="1080399"/>
              <a:ext cx="1794510" cy="1277720"/>
            </a:xfrm>
            <a:prstGeom prst="wedgeEllipseCallou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peech Bubble: Oval 29">
              <a:extLst>
                <a:ext uri="{FF2B5EF4-FFF2-40B4-BE49-F238E27FC236}">
                  <a16:creationId xmlns:a16="http://schemas.microsoft.com/office/drawing/2014/main" id="{6C878254-1C92-4A26-8858-67006AF90E0E}"/>
                </a:ext>
              </a:extLst>
            </p:cNvPr>
            <p:cNvSpPr/>
            <p:nvPr/>
          </p:nvSpPr>
          <p:spPr>
            <a:xfrm>
              <a:off x="-171209" y="-204150"/>
              <a:ext cx="1794510" cy="1277720"/>
            </a:xfrm>
            <a:prstGeom prst="wedgeEllipseCallout">
              <a:avLst>
                <a:gd name="adj1" fmla="val -21470"/>
                <a:gd name="adj2" fmla="val 65184"/>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peech Bubble: Rectangle 30">
              <a:extLst>
                <a:ext uri="{FF2B5EF4-FFF2-40B4-BE49-F238E27FC236}">
                  <a16:creationId xmlns:a16="http://schemas.microsoft.com/office/drawing/2014/main" id="{4A349A52-0E44-46A9-A31B-5661CEE6CC49}"/>
                </a:ext>
              </a:extLst>
            </p:cNvPr>
            <p:cNvSpPr/>
            <p:nvPr/>
          </p:nvSpPr>
          <p:spPr>
            <a:xfrm>
              <a:off x="4636590" y="558828"/>
              <a:ext cx="2637801" cy="1647164"/>
            </a:xfrm>
            <a:prstGeom prst="wedgeRectCallout">
              <a:avLst>
                <a:gd name="adj1" fmla="val 13832"/>
                <a:gd name="adj2" fmla="val 673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peech Bubble: Rectangle 31">
              <a:extLst>
                <a:ext uri="{FF2B5EF4-FFF2-40B4-BE49-F238E27FC236}">
                  <a16:creationId xmlns:a16="http://schemas.microsoft.com/office/drawing/2014/main" id="{C6EF307A-40D1-44EE-935C-671AEB05842B}"/>
                </a:ext>
              </a:extLst>
            </p:cNvPr>
            <p:cNvSpPr/>
            <p:nvPr/>
          </p:nvSpPr>
          <p:spPr>
            <a:xfrm>
              <a:off x="3164064" y="-275986"/>
              <a:ext cx="1611025" cy="991970"/>
            </a:xfrm>
            <a:prstGeom prst="wedgeRectCallout">
              <a:avLst>
                <a:gd name="adj1" fmla="val -27218"/>
                <a:gd name="adj2" fmla="val 763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hought Bubble: Cloud 32">
              <a:extLst>
                <a:ext uri="{FF2B5EF4-FFF2-40B4-BE49-F238E27FC236}">
                  <a16:creationId xmlns:a16="http://schemas.microsoft.com/office/drawing/2014/main" id="{F14F527B-4005-46FC-B1D5-034A760B530E}"/>
                </a:ext>
              </a:extLst>
            </p:cNvPr>
            <p:cNvSpPr/>
            <p:nvPr/>
          </p:nvSpPr>
          <p:spPr>
            <a:xfrm>
              <a:off x="3957376" y="-323875"/>
              <a:ext cx="3031909" cy="1741110"/>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hought Bubble: Cloud 33">
              <a:extLst>
                <a:ext uri="{FF2B5EF4-FFF2-40B4-BE49-F238E27FC236}">
                  <a16:creationId xmlns:a16="http://schemas.microsoft.com/office/drawing/2014/main" id="{F73BC9C1-DB19-4CAA-A659-C43A20FEBE4B}"/>
                </a:ext>
              </a:extLst>
            </p:cNvPr>
            <p:cNvSpPr/>
            <p:nvPr/>
          </p:nvSpPr>
          <p:spPr>
            <a:xfrm>
              <a:off x="1097035" y="-942090"/>
              <a:ext cx="2412667" cy="1715653"/>
            </a:xfrm>
            <a:prstGeom prst="cloudCallout">
              <a:avLst>
                <a:gd name="adj1" fmla="val 20383"/>
                <a:gd name="adj2" fmla="val 58503"/>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hought Bubble: Cloud 34">
              <a:extLst>
                <a:ext uri="{FF2B5EF4-FFF2-40B4-BE49-F238E27FC236}">
                  <a16:creationId xmlns:a16="http://schemas.microsoft.com/office/drawing/2014/main" id="{4BFE4A49-259B-40FB-BDF2-E1EB26CBC709}"/>
                </a:ext>
              </a:extLst>
            </p:cNvPr>
            <p:cNvSpPr/>
            <p:nvPr/>
          </p:nvSpPr>
          <p:spPr>
            <a:xfrm>
              <a:off x="6305010" y="-193321"/>
              <a:ext cx="2281181" cy="1147463"/>
            </a:xfrm>
            <a:prstGeom prst="cloudCallout">
              <a:avLst>
                <a:gd name="adj1" fmla="val 4721"/>
                <a:gd name="adj2" fmla="val 68477"/>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57148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91A56EB-073A-4B04-B8A3-FA364D91023C}"/>
              </a:ext>
            </a:extLst>
          </p:cNvPr>
          <p:cNvSpPr/>
          <p:nvPr/>
        </p:nvSpPr>
        <p:spPr>
          <a:xfrm>
            <a:off x="6090880" y="6685"/>
            <a:ext cx="6096000" cy="559635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A1379-0FB9-4076-AA36-C4FE2D569753}"/>
              </a:ext>
            </a:extLst>
          </p:cNvPr>
          <p:cNvSpPr>
            <a:spLocks noGrp="1"/>
          </p:cNvSpPr>
          <p:nvPr>
            <p:ph type="title"/>
          </p:nvPr>
        </p:nvSpPr>
        <p:spPr>
          <a:xfrm>
            <a:off x="839788" y="352062"/>
            <a:ext cx="5157787"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06E613-97D4-4B73-B0A6-1724B20E5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AD9F1-79AF-4EB2-9B2E-3FCB38653F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51851784-BA56-4F19-9099-5BB8AAAE7372}"/>
              </a:ext>
            </a:extLst>
          </p:cNvPr>
          <p:cNvSpPr>
            <a:spLocks noGrp="1"/>
          </p:cNvSpPr>
          <p:nvPr>
            <p:ph sz="quarter" idx="4"/>
          </p:nvPr>
        </p:nvSpPr>
        <p:spPr>
          <a:xfrm>
            <a:off x="6681652" y="662781"/>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492570-1520-478F-80AB-A5604605451C}"/>
              </a:ext>
            </a:extLst>
          </p:cNvPr>
          <p:cNvSpPr>
            <a:spLocks noGrp="1"/>
          </p:cNvSpPr>
          <p:nvPr>
            <p:ph type="dt" sz="half" idx="10"/>
          </p:nvPr>
        </p:nvSpPr>
        <p:spPr/>
        <p:txBody>
          <a:bodyPr/>
          <a:lstStyle/>
          <a:p>
            <a:fld id="{793F4A65-A828-4FE9-92B6-FD89030A3B29}" type="datetimeFigureOut">
              <a:rPr lang="en-GB" smtClean="0"/>
              <a:t>14/03/2022</a:t>
            </a:fld>
            <a:endParaRPr lang="en-GB"/>
          </a:p>
        </p:txBody>
      </p:sp>
      <p:sp>
        <p:nvSpPr>
          <p:cNvPr id="8" name="Footer Placeholder 7">
            <a:extLst>
              <a:ext uri="{FF2B5EF4-FFF2-40B4-BE49-F238E27FC236}">
                <a16:creationId xmlns:a16="http://schemas.microsoft.com/office/drawing/2014/main" id="{F0ADD274-70C3-4952-9562-713EC615A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57C943-E0D8-4532-B85F-03B853DCF9EC}"/>
              </a:ext>
            </a:extLst>
          </p:cNvPr>
          <p:cNvSpPr>
            <a:spLocks noGrp="1"/>
          </p:cNvSpPr>
          <p:nvPr>
            <p:ph type="sldNum" sz="quarter" idx="12"/>
          </p:nvPr>
        </p:nvSpPr>
        <p:spPr/>
        <p:txBody>
          <a:bodyPr/>
          <a:lstStyle/>
          <a:p>
            <a:fld id="{DFF7A654-DD91-407D-8B9A-928FDA755874}" type="slidenum">
              <a:rPr lang="en-GB" smtClean="0"/>
              <a:t>‹#›</a:t>
            </a:fld>
            <a:endParaRPr lang="en-GB"/>
          </a:p>
        </p:txBody>
      </p:sp>
      <p:sp>
        <p:nvSpPr>
          <p:cNvPr id="11" name="Rectangle 10">
            <a:extLst>
              <a:ext uri="{FF2B5EF4-FFF2-40B4-BE49-F238E27FC236}">
                <a16:creationId xmlns:a16="http://schemas.microsoft.com/office/drawing/2014/main" id="{0227AFC7-F567-4677-9932-F00468B1C4C0}"/>
              </a:ext>
            </a:extLst>
          </p:cNvPr>
          <p:cNvSpPr/>
          <p:nvPr/>
        </p:nvSpPr>
        <p:spPr>
          <a:xfrm>
            <a:off x="-5120" y="5620115"/>
            <a:ext cx="12192000" cy="1244279"/>
          </a:xfrm>
          <a:prstGeom prst="rect">
            <a:avLst/>
          </a:prstGeom>
          <a:ln>
            <a:solidFill>
              <a:srgbClr val="1D1D1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72E245AE-AD57-43CE-ABBB-DFE508C59A47}"/>
              </a:ext>
            </a:extLst>
          </p:cNvPr>
          <p:cNvSpPr/>
          <p:nvPr/>
        </p:nvSpPr>
        <p:spPr>
          <a:xfrm>
            <a:off x="-5120" y="5641862"/>
            <a:ext cx="6096000" cy="1222531"/>
          </a:xfrm>
          <a:prstGeom prst="rect">
            <a:avLst/>
          </a:prstGeom>
          <a:solidFill>
            <a:srgbClr val="1D1D1B"/>
          </a:solidFill>
          <a:ln>
            <a:solidFill>
              <a:srgbClr val="1D1D1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Picture 12" descr="Text&#10;&#10;Description automatically generated">
            <a:extLst>
              <a:ext uri="{FF2B5EF4-FFF2-40B4-BE49-F238E27FC236}">
                <a16:creationId xmlns:a16="http://schemas.microsoft.com/office/drawing/2014/main" id="{2ECE7D59-78CA-455F-89C4-E0A09A64A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07" y="5771536"/>
            <a:ext cx="1368473" cy="967564"/>
          </a:xfrm>
          <a:prstGeom prst="rect">
            <a:avLst/>
          </a:prstGeom>
        </p:spPr>
      </p:pic>
      <p:sp>
        <p:nvSpPr>
          <p:cNvPr id="14" name="TextBox 13">
            <a:extLst>
              <a:ext uri="{FF2B5EF4-FFF2-40B4-BE49-F238E27FC236}">
                <a16:creationId xmlns:a16="http://schemas.microsoft.com/office/drawing/2014/main" id="{06328A37-99CE-43AB-8C87-107505AC4772}"/>
              </a:ext>
            </a:extLst>
          </p:cNvPr>
          <p:cNvSpPr txBox="1"/>
          <p:nvPr/>
        </p:nvSpPr>
        <p:spPr>
          <a:xfrm>
            <a:off x="1682610" y="6010233"/>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5" name="TextBox 14">
            <a:extLst>
              <a:ext uri="{FF2B5EF4-FFF2-40B4-BE49-F238E27FC236}">
                <a16:creationId xmlns:a16="http://schemas.microsoft.com/office/drawing/2014/main" id="{0369432F-DCA2-4091-882E-E2BF0BC32570}"/>
              </a:ext>
            </a:extLst>
          </p:cNvPr>
          <p:cNvSpPr txBox="1"/>
          <p:nvPr/>
        </p:nvSpPr>
        <p:spPr>
          <a:xfrm>
            <a:off x="6219741" y="6010232"/>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16" name="Picture 2" descr="Image preview">
            <a:extLst>
              <a:ext uri="{FF2B5EF4-FFF2-40B4-BE49-F238E27FC236}">
                <a16:creationId xmlns:a16="http://schemas.microsoft.com/office/drawing/2014/main" id="{D4DF910F-5DFF-47B7-B1AA-B0D0B2CAC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6239" y="5713495"/>
            <a:ext cx="1617144" cy="11053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1247335-AF05-4784-B123-807562E2E350}"/>
              </a:ext>
            </a:extLst>
          </p:cNvPr>
          <p:cNvSpPr/>
          <p:nvPr/>
        </p:nvSpPr>
        <p:spPr>
          <a:xfrm>
            <a:off x="39189" y="53513"/>
            <a:ext cx="12152811" cy="681088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5851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ACA3DD5-45E5-4B28-ADCD-61365316E1F0}"/>
              </a:ext>
            </a:extLst>
          </p:cNvPr>
          <p:cNvGrpSpPr/>
          <p:nvPr/>
        </p:nvGrpSpPr>
        <p:grpSpPr>
          <a:xfrm>
            <a:off x="0" y="0"/>
            <a:ext cx="12207240" cy="6884504"/>
            <a:chOff x="-30480" y="0"/>
            <a:chExt cx="12207240" cy="6884504"/>
          </a:xfrm>
        </p:grpSpPr>
        <p:sp>
          <p:nvSpPr>
            <p:cNvPr id="6" name="Rectangle 5">
              <a:extLst>
                <a:ext uri="{FF2B5EF4-FFF2-40B4-BE49-F238E27FC236}">
                  <a16:creationId xmlns:a16="http://schemas.microsoft.com/office/drawing/2014/main" id="{7425DE80-309C-45BF-9829-E677055356B5}"/>
                </a:ext>
              </a:extLst>
            </p:cNvPr>
            <p:cNvSpPr/>
            <p:nvPr/>
          </p:nvSpPr>
          <p:spPr>
            <a:xfrm>
              <a:off x="-30480" y="0"/>
              <a:ext cx="6096000" cy="6858000"/>
            </a:xfrm>
            <a:prstGeom prst="rec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Text&#10;&#10;Description automatically generated">
              <a:extLst>
                <a:ext uri="{FF2B5EF4-FFF2-40B4-BE49-F238E27FC236}">
                  <a16:creationId xmlns:a16="http://schemas.microsoft.com/office/drawing/2014/main" id="{6C88113F-4662-4324-A03E-222EF3103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116" y="802886"/>
              <a:ext cx="2760423" cy="1951727"/>
            </a:xfrm>
            <a:prstGeom prst="rect">
              <a:avLst/>
            </a:prstGeom>
          </p:spPr>
        </p:pic>
        <p:pic>
          <p:nvPicPr>
            <p:cNvPr id="8" name="Picture 7" descr="Logo&#10;&#10;Description automatically generated">
              <a:extLst>
                <a:ext uri="{FF2B5EF4-FFF2-40B4-BE49-F238E27FC236}">
                  <a16:creationId xmlns:a16="http://schemas.microsoft.com/office/drawing/2014/main" id="{F0EFF575-9B57-4F24-9434-DDAA3A32E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532" y="802886"/>
              <a:ext cx="2821352" cy="1928883"/>
            </a:xfrm>
            <a:prstGeom prst="rect">
              <a:avLst/>
            </a:prstGeom>
          </p:spPr>
        </p:pic>
        <p:sp>
          <p:nvSpPr>
            <p:cNvPr id="9" name="Rectangle 8">
              <a:extLst>
                <a:ext uri="{FF2B5EF4-FFF2-40B4-BE49-F238E27FC236}">
                  <a16:creationId xmlns:a16="http://schemas.microsoft.com/office/drawing/2014/main" id="{79116D5B-A62B-4EAC-9DBF-D4645310520D}"/>
                </a:ext>
              </a:extLst>
            </p:cNvPr>
            <p:cNvSpPr/>
            <p:nvPr/>
          </p:nvSpPr>
          <p:spPr>
            <a:xfrm>
              <a:off x="0" y="5613113"/>
              <a:ext cx="12176760" cy="1271391"/>
            </a:xfrm>
            <a:prstGeom prst="rect">
              <a:avLst/>
            </a:prstGeom>
            <a:solidFill>
              <a:schemeClr val="bg1"/>
            </a:solid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HeadStart Kent funded by			        	   and in partnership with </a:t>
              </a:r>
            </a:p>
          </p:txBody>
        </p:sp>
        <p:pic>
          <p:nvPicPr>
            <p:cNvPr id="10" name="Picture 9" descr="Diagram&#10;&#10;Description automatically generated">
              <a:extLst>
                <a:ext uri="{FF2B5EF4-FFF2-40B4-BE49-F238E27FC236}">
                  <a16:creationId xmlns:a16="http://schemas.microsoft.com/office/drawing/2014/main" id="{405B8C12-5B12-409C-A3F0-797779092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78" y="5757882"/>
              <a:ext cx="728247" cy="102870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5A8AF3F0-EDE7-42CE-94DD-05C70650CF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679" y="5601389"/>
              <a:ext cx="2423605" cy="1185193"/>
            </a:xfrm>
            <a:prstGeom prst="rect">
              <a:avLst/>
            </a:prstGeom>
          </p:spPr>
        </p:pic>
        <p:pic>
          <p:nvPicPr>
            <p:cNvPr id="12" name="Picture 11" descr="A close up of a sign&#10;&#10;Description automatically generated">
              <a:extLst>
                <a:ext uri="{FF2B5EF4-FFF2-40B4-BE49-F238E27FC236}">
                  <a16:creationId xmlns:a16="http://schemas.microsoft.com/office/drawing/2014/main" id="{8F04B755-7DF1-43E9-9088-43BB1D3389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550" y="5808345"/>
              <a:ext cx="1450452" cy="944880"/>
            </a:xfrm>
            <a:prstGeom prst="rect">
              <a:avLst/>
            </a:prstGeom>
          </p:spPr>
        </p:pic>
        <p:sp>
          <p:nvSpPr>
            <p:cNvPr id="13" name="TextBox 12">
              <a:extLst>
                <a:ext uri="{FF2B5EF4-FFF2-40B4-BE49-F238E27FC236}">
                  <a16:creationId xmlns:a16="http://schemas.microsoft.com/office/drawing/2014/main" id="{89F532F9-12C0-4153-BA44-588427E3C5F7}"/>
                </a:ext>
              </a:extLst>
            </p:cNvPr>
            <p:cNvSpPr txBox="1"/>
            <p:nvPr/>
          </p:nvSpPr>
          <p:spPr>
            <a:xfrm>
              <a:off x="6355080" y="3243295"/>
              <a:ext cx="5663922" cy="646331"/>
            </a:xfrm>
            <a:prstGeom prst="rect">
              <a:avLst/>
            </a:prstGeom>
            <a:noFill/>
            <a:ln>
              <a:solidFill>
                <a:schemeClr val="bg1"/>
              </a:solidFill>
            </a:ln>
          </p:spPr>
          <p:txBody>
            <a:bodyPr wrap="square" rtlCol="0">
              <a:spAutoFit/>
            </a:bodyPr>
            <a:lstStyle/>
            <a:p>
              <a:pPr algn="ctr"/>
              <a:r>
                <a:rPr lang="en-GB" b="1" i="1" dirty="0">
                  <a:solidFill>
                    <a:srgbClr val="001935"/>
                  </a:solidFill>
                  <a:effectLst/>
                  <a:latin typeface="Montserrat"/>
                </a:rPr>
                <a:t>A place where young people aged 10-16 can learn how to look after their emotional wellbeing and mental health</a:t>
              </a:r>
            </a:p>
          </p:txBody>
        </p:sp>
        <p:sp>
          <p:nvSpPr>
            <p:cNvPr id="14" name="TextBox 13">
              <a:extLst>
                <a:ext uri="{FF2B5EF4-FFF2-40B4-BE49-F238E27FC236}">
                  <a16:creationId xmlns:a16="http://schemas.microsoft.com/office/drawing/2014/main" id="{838154EE-15AD-432A-92B0-FA3DFB07426C}"/>
                </a:ext>
              </a:extLst>
            </p:cNvPr>
            <p:cNvSpPr txBox="1"/>
            <p:nvPr/>
          </p:nvSpPr>
          <p:spPr>
            <a:xfrm>
              <a:off x="27045" y="3042577"/>
              <a:ext cx="5679162" cy="923330"/>
            </a:xfrm>
            <a:prstGeom prst="rect">
              <a:avLst/>
            </a:prstGeom>
            <a:noFill/>
          </p:spPr>
          <p:txBody>
            <a:bodyPr wrap="square" rtlCol="0">
              <a:spAutoFit/>
            </a:bodyPr>
            <a:lstStyle/>
            <a:p>
              <a:pPr algn="ctr"/>
              <a:r>
                <a:rPr lang="en-GB" b="1" i="1" dirty="0">
                  <a:solidFill>
                    <a:schemeClr val="bg1"/>
                  </a:solidFill>
                  <a:effectLst/>
                  <a:latin typeface="Montserrat"/>
                </a:rPr>
                <a:t>A place to for parents/carers and practitioners to understand how they can support young people’s emotional wellbeing and resilience</a:t>
              </a: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F2ADA36-C7C2-497D-847F-8F2B63AC8A8F}"/>
                </a:ext>
              </a:extLst>
            </p:cNvPr>
            <p:cNvSpPr txBox="1"/>
            <p:nvPr/>
          </p:nvSpPr>
          <p:spPr>
            <a:xfrm>
              <a:off x="401598" y="4543865"/>
              <a:ext cx="4930057" cy="461665"/>
            </a:xfrm>
            <a:prstGeom prst="rect">
              <a:avLst/>
            </a:prstGeom>
            <a:noFill/>
          </p:spPr>
          <p:txBody>
            <a:bodyPr wrap="square" rtlCol="0">
              <a:spAutoFit/>
            </a:bodyPr>
            <a:lstStyle/>
            <a:p>
              <a:pPr algn="ctr"/>
              <a:r>
                <a:rPr lang="en-GB" sz="2400" b="1"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K</a:t>
              </a:r>
              <a:r>
                <a:rPr lang="en-GB" sz="24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entResilienceHub.org.uk</a:t>
              </a:r>
              <a:endParaRPr lang="en-GB" sz="2400" b="1" dirty="0">
                <a:solidFill>
                  <a:schemeClr val="bg1"/>
                </a:solidFill>
              </a:endParaRPr>
            </a:p>
          </p:txBody>
        </p:sp>
        <p:sp>
          <p:nvSpPr>
            <p:cNvPr id="16" name="TextBox 15">
              <a:extLst>
                <a:ext uri="{FF2B5EF4-FFF2-40B4-BE49-F238E27FC236}">
                  <a16:creationId xmlns:a16="http://schemas.microsoft.com/office/drawing/2014/main" id="{4DAB83BF-A69C-4D06-8B66-FE6637C2AC1C}"/>
                </a:ext>
              </a:extLst>
            </p:cNvPr>
            <p:cNvSpPr txBox="1"/>
            <p:nvPr/>
          </p:nvSpPr>
          <p:spPr>
            <a:xfrm>
              <a:off x="6689357" y="4555589"/>
              <a:ext cx="4930057" cy="461665"/>
            </a:xfrm>
            <a:prstGeom prst="rect">
              <a:avLst/>
            </a:prstGeom>
            <a:noFill/>
          </p:spPr>
          <p:txBody>
            <a:bodyPr wrap="square" rtlCol="0">
              <a:spAutoFit/>
            </a:bodyPr>
            <a:lstStyle/>
            <a:p>
              <a:pPr algn="ctr"/>
              <a:r>
                <a:rPr lang="en-GB" sz="2400" b="1" u="sng" dirty="0">
                  <a:latin typeface="Arial" panose="020B0604020202020204" pitchFamily="34" charset="0"/>
                  <a:ea typeface="Calibri" panose="020F0502020204030204" pitchFamily="34" charset="0"/>
                </a:rPr>
                <a:t>MoodSpark.org.uk</a:t>
              </a:r>
              <a:endParaRPr lang="en-GB" sz="2400" b="1" dirty="0"/>
            </a:p>
          </p:txBody>
        </p:sp>
      </p:grpSp>
    </p:spTree>
    <p:extLst>
      <p:ext uri="{BB962C8B-B14F-4D97-AF65-F5344CB8AC3E}">
        <p14:creationId xmlns:p14="http://schemas.microsoft.com/office/powerpoint/2010/main" val="44389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5DE80-309C-45BF-9829-E677055356B5}"/>
              </a:ext>
            </a:extLst>
          </p:cNvPr>
          <p:cNvSpPr/>
          <p:nvPr/>
        </p:nvSpPr>
        <p:spPr>
          <a:xfrm>
            <a:off x="0" y="0"/>
            <a:ext cx="6096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Text&#10;&#10;Description automatically generated">
            <a:extLst>
              <a:ext uri="{FF2B5EF4-FFF2-40B4-BE49-F238E27FC236}">
                <a16:creationId xmlns:a16="http://schemas.microsoft.com/office/drawing/2014/main" id="{6C88113F-4662-4324-A03E-222EF3103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596" y="802886"/>
            <a:ext cx="2760423" cy="1951727"/>
          </a:xfrm>
          <a:prstGeom prst="rect">
            <a:avLst/>
          </a:prstGeom>
        </p:spPr>
      </p:pic>
      <p:sp>
        <p:nvSpPr>
          <p:cNvPr id="9" name="Rectangle 8">
            <a:extLst>
              <a:ext uri="{FF2B5EF4-FFF2-40B4-BE49-F238E27FC236}">
                <a16:creationId xmlns:a16="http://schemas.microsoft.com/office/drawing/2014/main" id="{79116D5B-A62B-4EAC-9DBF-D4645310520D}"/>
              </a:ext>
            </a:extLst>
          </p:cNvPr>
          <p:cNvSpPr/>
          <p:nvPr/>
        </p:nvSpPr>
        <p:spPr>
          <a:xfrm>
            <a:off x="30480" y="5613113"/>
            <a:ext cx="12176760" cy="127139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HeadStart Kent funded by			        	   and in partnership with </a:t>
            </a:r>
          </a:p>
        </p:txBody>
      </p:sp>
      <p:pic>
        <p:nvPicPr>
          <p:cNvPr id="10" name="Picture 9" descr="Diagram&#10;&#10;Description automatically generated">
            <a:extLst>
              <a:ext uri="{FF2B5EF4-FFF2-40B4-BE49-F238E27FC236}">
                <a16:creationId xmlns:a16="http://schemas.microsoft.com/office/drawing/2014/main" id="{405B8C12-5B12-409C-A3F0-797779092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58" y="5757882"/>
            <a:ext cx="728247" cy="102870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5A8AF3F0-EDE7-42CE-94DD-05C70650C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5159" y="5601389"/>
            <a:ext cx="2423605" cy="1185193"/>
          </a:xfrm>
          <a:prstGeom prst="rect">
            <a:avLst/>
          </a:prstGeom>
        </p:spPr>
      </p:pic>
      <p:pic>
        <p:nvPicPr>
          <p:cNvPr id="12" name="Picture 11" descr="A close up of a sign&#10;&#10;Description automatically generated">
            <a:extLst>
              <a:ext uri="{FF2B5EF4-FFF2-40B4-BE49-F238E27FC236}">
                <a16:creationId xmlns:a16="http://schemas.microsoft.com/office/drawing/2014/main" id="{8F04B755-7DF1-43E9-9088-43BB1D338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9030" y="5808345"/>
            <a:ext cx="1450452" cy="944880"/>
          </a:xfrm>
          <a:prstGeom prst="rect">
            <a:avLst/>
          </a:prstGeom>
        </p:spPr>
      </p:pic>
      <p:sp>
        <p:nvSpPr>
          <p:cNvPr id="13" name="TextBox 12">
            <a:extLst>
              <a:ext uri="{FF2B5EF4-FFF2-40B4-BE49-F238E27FC236}">
                <a16:creationId xmlns:a16="http://schemas.microsoft.com/office/drawing/2014/main" id="{89F532F9-12C0-4153-BA44-588427E3C5F7}"/>
              </a:ext>
            </a:extLst>
          </p:cNvPr>
          <p:cNvSpPr txBox="1"/>
          <p:nvPr/>
        </p:nvSpPr>
        <p:spPr>
          <a:xfrm>
            <a:off x="6385560" y="3243295"/>
            <a:ext cx="5663922" cy="646331"/>
          </a:xfrm>
          <a:prstGeom prst="rect">
            <a:avLst/>
          </a:prstGeom>
          <a:noFill/>
          <a:ln>
            <a:solidFill>
              <a:schemeClr val="bg1"/>
            </a:solidFill>
          </a:ln>
        </p:spPr>
        <p:txBody>
          <a:bodyPr wrap="square" rtlCol="0">
            <a:spAutoFit/>
          </a:bodyPr>
          <a:lstStyle/>
          <a:p>
            <a:pPr algn="ctr"/>
            <a:r>
              <a:rPr lang="en-GB" b="1" i="1" dirty="0">
                <a:solidFill>
                  <a:srgbClr val="001935"/>
                </a:solidFill>
                <a:effectLst/>
                <a:latin typeface="Montserrat"/>
              </a:rPr>
              <a:t>A place where young people aged 10-16 can learn how to look after their emotional wellbeing and mental health</a:t>
            </a:r>
          </a:p>
        </p:txBody>
      </p:sp>
      <p:sp>
        <p:nvSpPr>
          <p:cNvPr id="14" name="TextBox 13">
            <a:extLst>
              <a:ext uri="{FF2B5EF4-FFF2-40B4-BE49-F238E27FC236}">
                <a16:creationId xmlns:a16="http://schemas.microsoft.com/office/drawing/2014/main" id="{838154EE-15AD-432A-92B0-FA3DFB07426C}"/>
              </a:ext>
            </a:extLst>
          </p:cNvPr>
          <p:cNvSpPr txBox="1"/>
          <p:nvPr/>
        </p:nvSpPr>
        <p:spPr>
          <a:xfrm>
            <a:off x="57525" y="3042577"/>
            <a:ext cx="5679162" cy="923330"/>
          </a:xfrm>
          <a:prstGeom prst="rect">
            <a:avLst/>
          </a:prstGeom>
          <a:noFill/>
        </p:spPr>
        <p:txBody>
          <a:bodyPr wrap="square" rtlCol="0">
            <a:spAutoFit/>
          </a:bodyPr>
          <a:lstStyle/>
          <a:p>
            <a:pPr algn="ctr"/>
            <a:r>
              <a:rPr lang="en-GB" b="1" i="1" dirty="0">
                <a:solidFill>
                  <a:schemeClr val="bg1"/>
                </a:solidFill>
                <a:effectLst/>
                <a:latin typeface="Montserrat"/>
              </a:rPr>
              <a:t>A place to for parents/carers and practitioners to understand how they can support young people’s emotional wellbeing and resilience</a:t>
            </a: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F2ADA36-C7C2-497D-847F-8F2B63AC8A8F}"/>
              </a:ext>
            </a:extLst>
          </p:cNvPr>
          <p:cNvSpPr txBox="1"/>
          <p:nvPr/>
        </p:nvSpPr>
        <p:spPr>
          <a:xfrm>
            <a:off x="432078" y="4543865"/>
            <a:ext cx="4930057" cy="461665"/>
          </a:xfrm>
          <a:prstGeom prst="rect">
            <a:avLst/>
          </a:prstGeom>
          <a:noFill/>
        </p:spPr>
        <p:txBody>
          <a:bodyPr wrap="square" rtlCol="0">
            <a:spAutoFit/>
          </a:bodyPr>
          <a:lstStyle/>
          <a:p>
            <a:pPr algn="ctr"/>
            <a:r>
              <a:rPr lang="en-GB" sz="2400" b="1"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K</a:t>
            </a:r>
            <a:r>
              <a:rPr lang="en-GB" sz="24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entResilienceHub.org.uk</a:t>
            </a:r>
            <a:endParaRPr lang="en-GB" sz="2400" b="1" dirty="0">
              <a:solidFill>
                <a:schemeClr val="bg1"/>
              </a:solidFill>
            </a:endParaRPr>
          </a:p>
        </p:txBody>
      </p:sp>
      <p:sp>
        <p:nvSpPr>
          <p:cNvPr id="16" name="TextBox 15">
            <a:extLst>
              <a:ext uri="{FF2B5EF4-FFF2-40B4-BE49-F238E27FC236}">
                <a16:creationId xmlns:a16="http://schemas.microsoft.com/office/drawing/2014/main" id="{4DAB83BF-A69C-4D06-8B66-FE6637C2AC1C}"/>
              </a:ext>
            </a:extLst>
          </p:cNvPr>
          <p:cNvSpPr txBox="1"/>
          <p:nvPr/>
        </p:nvSpPr>
        <p:spPr>
          <a:xfrm>
            <a:off x="6719837" y="4555589"/>
            <a:ext cx="4930057" cy="461665"/>
          </a:xfrm>
          <a:prstGeom prst="rect">
            <a:avLst/>
          </a:prstGeom>
          <a:noFill/>
        </p:spPr>
        <p:txBody>
          <a:bodyPr wrap="square" rtlCol="0">
            <a:spAutoFit/>
          </a:bodyPr>
          <a:lstStyle/>
          <a:p>
            <a:pPr algn="ctr"/>
            <a:r>
              <a:rPr lang="en-GB" sz="2400" b="1" u="sng" dirty="0">
                <a:latin typeface="Arial" panose="020B0604020202020204" pitchFamily="34" charset="0"/>
                <a:ea typeface="Calibri" panose="020F0502020204030204" pitchFamily="34" charset="0"/>
              </a:rPr>
              <a:t>MoodSpark.org.uk</a:t>
            </a:r>
            <a:endParaRPr lang="en-GB" sz="2400" b="1" dirty="0"/>
          </a:p>
        </p:txBody>
      </p:sp>
      <p:pic>
        <p:nvPicPr>
          <p:cNvPr id="23" name="Picture 2" descr="Image preview">
            <a:extLst>
              <a:ext uri="{FF2B5EF4-FFF2-40B4-BE49-F238E27FC236}">
                <a16:creationId xmlns:a16="http://schemas.microsoft.com/office/drawing/2014/main" id="{C452B80E-EEC0-4AB3-9465-EEE3873B5E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3711" y="917308"/>
            <a:ext cx="2915693" cy="199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654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4" name="Google Shape;24;p4"/>
          <p:cNvSpPr txBox="1">
            <a:spLocks noGrp="1"/>
          </p:cNvSpPr>
          <p:nvPr>
            <p:ph type="title"/>
          </p:nvPr>
        </p:nvSpPr>
        <p:spPr>
          <a:xfrm>
            <a:off x="415600" y="496967"/>
            <a:ext cx="11360800" cy="860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4"/>
          <p:cNvSpPr txBox="1">
            <a:spLocks noGrp="1"/>
          </p:cNvSpPr>
          <p:nvPr>
            <p:ph type="body" idx="1"/>
          </p:nvPr>
        </p:nvSpPr>
        <p:spPr>
          <a:xfrm>
            <a:off x="415600" y="1890400"/>
            <a:ext cx="11360800" cy="4201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6" name="Google Shape;2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231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7161-6648-4CD9-8FBE-578C0C3FBDDE}"/>
              </a:ext>
            </a:extLst>
          </p:cNvPr>
          <p:cNvSpPr>
            <a:spLocks noGrp="1"/>
          </p:cNvSpPr>
          <p:nvPr>
            <p:ph type="ctrTitle"/>
          </p:nvPr>
        </p:nvSpPr>
        <p:spPr>
          <a:xfrm>
            <a:off x="1524000" y="1122363"/>
            <a:ext cx="9144000" cy="2387600"/>
          </a:xfrm>
        </p:spPr>
        <p:txBody>
          <a:bodyPr anchor="b"/>
          <a:lstStyle>
            <a:lvl1pPr algn="ctr">
              <a:defRPr sz="6000">
                <a:solidFill>
                  <a:srgbClr val="18A98A"/>
                </a:solidFill>
                <a:latin typeface="Montserra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4A192C3-4682-4A8D-913C-EE3EEFB8594C}"/>
              </a:ext>
            </a:extLst>
          </p:cNvPr>
          <p:cNvSpPr>
            <a:spLocks noGrp="1"/>
          </p:cNvSpPr>
          <p:nvPr>
            <p:ph type="subTitle" idx="1"/>
          </p:nvPr>
        </p:nvSpPr>
        <p:spPr>
          <a:xfrm>
            <a:off x="1524000" y="3602038"/>
            <a:ext cx="9144000" cy="1655762"/>
          </a:xfrm>
        </p:spPr>
        <p:txBody>
          <a:bodyPr/>
          <a:lstStyle>
            <a:lvl1pPr marL="0" indent="0" algn="ctr">
              <a:buNone/>
              <a:defRPr sz="2400">
                <a:solidFill>
                  <a:srgbClr val="18A98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D218FB62-5032-443B-83A3-D02F456ACFB8}"/>
              </a:ext>
            </a:extLst>
          </p:cNvPr>
          <p:cNvSpPr>
            <a:spLocks noGrp="1"/>
          </p:cNvSpPr>
          <p:nvPr>
            <p:ph type="dt" sz="half" idx="10"/>
          </p:nvPr>
        </p:nvSpPr>
        <p:spPr/>
        <p:txBody>
          <a:bodyPr/>
          <a:lstStyle/>
          <a:p>
            <a:fld id="{793F4A65-A828-4FE9-92B6-FD89030A3B29}" type="datetimeFigureOut">
              <a:rPr lang="en-GB" smtClean="0"/>
              <a:t>14/03/2022</a:t>
            </a:fld>
            <a:endParaRPr lang="en-GB"/>
          </a:p>
        </p:txBody>
      </p:sp>
      <p:sp>
        <p:nvSpPr>
          <p:cNvPr id="5" name="Footer Placeholder 4">
            <a:extLst>
              <a:ext uri="{FF2B5EF4-FFF2-40B4-BE49-F238E27FC236}">
                <a16:creationId xmlns:a16="http://schemas.microsoft.com/office/drawing/2014/main" id="{745EF553-191D-42B9-BA0A-A68B0D6470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C7EF12-CFBE-490B-BF63-C5C496AB2E72}"/>
              </a:ext>
            </a:extLst>
          </p:cNvPr>
          <p:cNvSpPr>
            <a:spLocks noGrp="1"/>
          </p:cNvSpPr>
          <p:nvPr>
            <p:ph type="sldNum" sz="quarter" idx="12"/>
          </p:nvPr>
        </p:nvSpPr>
        <p:spPr/>
        <p:txBody>
          <a:bodyPr/>
          <a:lstStyle/>
          <a:p>
            <a:fld id="{DFF7A654-DD91-407D-8B9A-928FDA755874}" type="slidenum">
              <a:rPr lang="en-GB" smtClean="0"/>
              <a:t>‹#›</a:t>
            </a:fld>
            <a:endParaRPr lang="en-GB"/>
          </a:p>
        </p:txBody>
      </p:sp>
      <p:grpSp>
        <p:nvGrpSpPr>
          <p:cNvPr id="14" name="Group 13">
            <a:extLst>
              <a:ext uri="{FF2B5EF4-FFF2-40B4-BE49-F238E27FC236}">
                <a16:creationId xmlns:a16="http://schemas.microsoft.com/office/drawing/2014/main" id="{A045C8F8-C86E-44C7-B767-A37C7085C0B7}"/>
              </a:ext>
            </a:extLst>
          </p:cNvPr>
          <p:cNvGrpSpPr/>
          <p:nvPr/>
        </p:nvGrpSpPr>
        <p:grpSpPr>
          <a:xfrm>
            <a:off x="0" y="5601929"/>
            <a:ext cx="12192000" cy="1244279"/>
            <a:chOff x="0" y="5613721"/>
            <a:chExt cx="12192000" cy="1244279"/>
          </a:xfrm>
        </p:grpSpPr>
        <p:pic>
          <p:nvPicPr>
            <p:cNvPr id="15" name="Picture 14" descr="Logo&#10;&#10;Description automatically generated">
              <a:extLst>
                <a:ext uri="{FF2B5EF4-FFF2-40B4-BE49-F238E27FC236}">
                  <a16:creationId xmlns:a16="http://schemas.microsoft.com/office/drawing/2014/main" id="{C9BF89A3-F018-45CD-A6AB-02B6E9E1F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712077"/>
              <a:ext cx="1595995" cy="1091139"/>
            </a:xfrm>
            <a:prstGeom prst="rect">
              <a:avLst/>
            </a:prstGeom>
          </p:spPr>
        </p:pic>
        <p:sp>
          <p:nvSpPr>
            <p:cNvPr id="16" name="Rectangle 15">
              <a:extLst>
                <a:ext uri="{FF2B5EF4-FFF2-40B4-BE49-F238E27FC236}">
                  <a16:creationId xmlns:a16="http://schemas.microsoft.com/office/drawing/2014/main" id="{1BB4E20C-C88F-44EA-8978-DFF46578FEDA}"/>
                </a:ext>
              </a:extLst>
            </p:cNvPr>
            <p:cNvSpPr/>
            <p:nvPr/>
          </p:nvSpPr>
          <p:spPr>
            <a:xfrm>
              <a:off x="0" y="5613721"/>
              <a:ext cx="12192000" cy="1244279"/>
            </a:xfrm>
            <a:prstGeom prst="rect">
              <a:avLst/>
            </a:prstGeom>
            <a:no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2532F2D-B247-46A4-9D8F-10729EEDB280}"/>
                </a:ext>
              </a:extLst>
            </p:cNvPr>
            <p:cNvSpPr/>
            <p:nvPr/>
          </p:nvSpPr>
          <p:spPr>
            <a:xfrm>
              <a:off x="0" y="5635468"/>
              <a:ext cx="6096000" cy="1222531"/>
            </a:xfrm>
            <a:prstGeom prst="rect">
              <a:avLst/>
            </a:prstGeom>
            <a:solidFill>
              <a:srgbClr val="18A98A"/>
            </a:solidFill>
            <a:ln>
              <a:solidFill>
                <a:srgbClr val="18A98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8" name="Picture 17" descr="Text&#10;&#10;Description automatically generated">
              <a:extLst>
                <a:ext uri="{FF2B5EF4-FFF2-40B4-BE49-F238E27FC236}">
                  <a16:creationId xmlns:a16="http://schemas.microsoft.com/office/drawing/2014/main" id="{2A09AD52-9AB0-4A03-9982-AF78C815B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9" name="TextBox 18">
              <a:extLst>
                <a:ext uri="{FF2B5EF4-FFF2-40B4-BE49-F238E27FC236}">
                  <a16:creationId xmlns:a16="http://schemas.microsoft.com/office/drawing/2014/main" id="{632B6B4B-90AE-45D3-BBED-7791351D2CBE}"/>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20" name="TextBox 19">
              <a:extLst>
                <a:ext uri="{FF2B5EF4-FFF2-40B4-BE49-F238E27FC236}">
                  <a16:creationId xmlns:a16="http://schemas.microsoft.com/office/drawing/2014/main" id="{50FF1FE2-F633-42D2-8122-2989428B3A08}"/>
                </a:ext>
              </a:extLst>
            </p:cNvPr>
            <p:cNvSpPr txBox="1"/>
            <p:nvPr/>
          </p:nvSpPr>
          <p:spPr>
            <a:xfrm>
              <a:off x="6224861" y="5990775"/>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grpSp>
    </p:spTree>
    <p:extLst>
      <p:ext uri="{BB962C8B-B14F-4D97-AF65-F5344CB8AC3E}">
        <p14:creationId xmlns:p14="http://schemas.microsoft.com/office/powerpoint/2010/main" val="178238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CD1212-1F42-4B9D-8CA8-2353E18031AC}"/>
              </a:ext>
            </a:extLst>
          </p:cNvPr>
          <p:cNvSpPr>
            <a:spLocks noGrp="1"/>
          </p:cNvSpPr>
          <p:nvPr>
            <p:ph type="dt" sz="half" idx="10"/>
          </p:nvPr>
        </p:nvSpPr>
        <p:spPr/>
        <p:txBody>
          <a:bodyPr/>
          <a:lstStyle/>
          <a:p>
            <a:fld id="{793F4A65-A828-4FE9-92B6-FD89030A3B29}" type="datetimeFigureOut">
              <a:rPr lang="en-GB" smtClean="0"/>
              <a:t>14/03/2022</a:t>
            </a:fld>
            <a:endParaRPr lang="en-GB"/>
          </a:p>
        </p:txBody>
      </p:sp>
      <p:sp>
        <p:nvSpPr>
          <p:cNvPr id="5" name="Footer Placeholder 4">
            <a:extLst>
              <a:ext uri="{FF2B5EF4-FFF2-40B4-BE49-F238E27FC236}">
                <a16:creationId xmlns:a16="http://schemas.microsoft.com/office/drawing/2014/main" id="{F2942AEE-C957-4AD7-AFE4-69489F90A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D64E99-8B59-4245-8E76-5CDF2E5D93CB}"/>
              </a:ext>
            </a:extLst>
          </p:cNvPr>
          <p:cNvSpPr>
            <a:spLocks noGrp="1"/>
          </p:cNvSpPr>
          <p:nvPr>
            <p:ph type="sldNum" sz="quarter" idx="12"/>
          </p:nvPr>
        </p:nvSpPr>
        <p:spPr/>
        <p:txBody>
          <a:bodyPr/>
          <a:lstStyle/>
          <a:p>
            <a:fld id="{DFF7A654-DD91-407D-8B9A-928FDA755874}" type="slidenum">
              <a:rPr lang="en-GB" smtClean="0"/>
              <a:t>‹#›</a:t>
            </a:fld>
            <a:endParaRPr lang="en-GB"/>
          </a:p>
        </p:txBody>
      </p:sp>
      <p:sp>
        <p:nvSpPr>
          <p:cNvPr id="7" name="Rectangle 6">
            <a:extLst>
              <a:ext uri="{FF2B5EF4-FFF2-40B4-BE49-F238E27FC236}">
                <a16:creationId xmlns:a16="http://schemas.microsoft.com/office/drawing/2014/main" id="{506A5FC5-A89A-4467-8827-339F9A84E384}"/>
              </a:ext>
            </a:extLst>
          </p:cNvPr>
          <p:cNvSpPr/>
          <p:nvPr/>
        </p:nvSpPr>
        <p:spPr>
          <a:xfrm>
            <a:off x="0" y="5627603"/>
            <a:ext cx="12192000" cy="1244279"/>
          </a:xfrm>
          <a:prstGeom prst="rect">
            <a:avLst/>
          </a:prstGeom>
          <a:noFill/>
          <a:ln w="635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extLst>
              <a:ext uri="{FF2B5EF4-FFF2-40B4-BE49-F238E27FC236}">
                <a16:creationId xmlns:a16="http://schemas.microsoft.com/office/drawing/2014/main" id="{F8B0C2DF-41D6-46CB-B004-CA07822FD84C}"/>
              </a:ext>
            </a:extLst>
          </p:cNvPr>
          <p:cNvSpPr/>
          <p:nvPr/>
        </p:nvSpPr>
        <p:spPr>
          <a:xfrm>
            <a:off x="0" y="5627787"/>
            <a:ext cx="6096000" cy="1244278"/>
          </a:xfrm>
          <a:prstGeom prst="rect">
            <a:avLst/>
          </a:prstGeom>
          <a:solidFill>
            <a:srgbClr val="3171B7"/>
          </a:solidFill>
          <a:ln>
            <a:solidFill>
              <a:srgbClr val="3171B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9" name="Picture 8" descr="Text&#10;&#10;Description automatically generated">
            <a:hlinkClick r:id="rId2"/>
            <a:extLst>
              <a:ext uri="{FF2B5EF4-FFF2-40B4-BE49-F238E27FC236}">
                <a16:creationId xmlns:a16="http://schemas.microsoft.com/office/drawing/2014/main" id="{DD25D620-7C6B-40C0-A6D0-1698AFD33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66145"/>
            <a:ext cx="1368473" cy="967564"/>
          </a:xfrm>
          <a:prstGeom prst="rect">
            <a:avLst/>
          </a:prstGeom>
        </p:spPr>
      </p:pic>
      <p:sp>
        <p:nvSpPr>
          <p:cNvPr id="10" name="TextBox 9">
            <a:extLst>
              <a:ext uri="{FF2B5EF4-FFF2-40B4-BE49-F238E27FC236}">
                <a16:creationId xmlns:a16="http://schemas.microsoft.com/office/drawing/2014/main" id="{08732180-1795-42AE-8B20-5B0684A68016}"/>
              </a:ext>
            </a:extLst>
          </p:cNvPr>
          <p:cNvSpPr txBox="1"/>
          <p:nvPr/>
        </p:nvSpPr>
        <p:spPr>
          <a:xfrm>
            <a:off x="1687730" y="6018911"/>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1" name="TextBox 10">
            <a:extLst>
              <a:ext uri="{FF2B5EF4-FFF2-40B4-BE49-F238E27FC236}">
                <a16:creationId xmlns:a16="http://schemas.microsoft.com/office/drawing/2014/main" id="{E18809DB-0655-4D2D-861A-94AE2BB50836}"/>
              </a:ext>
            </a:extLst>
          </p:cNvPr>
          <p:cNvSpPr txBox="1"/>
          <p:nvPr/>
        </p:nvSpPr>
        <p:spPr>
          <a:xfrm>
            <a:off x="6224861" y="6004841"/>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sp>
        <p:nvSpPr>
          <p:cNvPr id="12" name="Rectangle 11">
            <a:hlinkClick r:id="rId4"/>
            <a:extLst>
              <a:ext uri="{FF2B5EF4-FFF2-40B4-BE49-F238E27FC236}">
                <a16:creationId xmlns:a16="http://schemas.microsoft.com/office/drawing/2014/main" id="{45AAF3D3-70D1-4653-93A4-860041CFA635}"/>
              </a:ext>
            </a:extLst>
          </p:cNvPr>
          <p:cNvSpPr/>
          <p:nvPr/>
        </p:nvSpPr>
        <p:spPr>
          <a:xfrm>
            <a:off x="9686260" y="5676039"/>
            <a:ext cx="2372390" cy="11053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Logo&#10;&#10;Description automatically generated">
            <a:extLst>
              <a:ext uri="{FF2B5EF4-FFF2-40B4-BE49-F238E27FC236}">
                <a16:creationId xmlns:a16="http://schemas.microsoft.com/office/drawing/2014/main" id="{D36AB519-A3A5-4C42-9931-8A1C690F2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5802" y="5766145"/>
            <a:ext cx="1595995" cy="1091139"/>
          </a:xfrm>
          <a:prstGeom prst="rect">
            <a:avLst/>
          </a:prstGeom>
        </p:spPr>
      </p:pic>
      <p:sp>
        <p:nvSpPr>
          <p:cNvPr id="14" name="Title 1">
            <a:extLst>
              <a:ext uri="{FF2B5EF4-FFF2-40B4-BE49-F238E27FC236}">
                <a16:creationId xmlns:a16="http://schemas.microsoft.com/office/drawing/2014/main" id="{784F5187-73D4-426C-9543-FCC3B7BA4D2A}"/>
              </a:ext>
            </a:extLst>
          </p:cNvPr>
          <p:cNvSpPr>
            <a:spLocks noGrp="1"/>
          </p:cNvSpPr>
          <p:nvPr>
            <p:ph type="title"/>
          </p:nvPr>
        </p:nvSpPr>
        <p:spPr>
          <a:xfrm>
            <a:off x="838200" y="365125"/>
            <a:ext cx="10515600" cy="1325563"/>
          </a:xfrm>
        </p:spPr>
        <p:txBody>
          <a:bodyPr/>
          <a:lstStyle/>
          <a:p>
            <a:r>
              <a:rPr lang="en-US"/>
              <a:t>Click to edit Master title style</a:t>
            </a:r>
            <a:endParaRPr lang="en-GB"/>
          </a:p>
        </p:txBody>
      </p:sp>
      <p:sp>
        <p:nvSpPr>
          <p:cNvPr id="15" name="Content Placeholder 2">
            <a:extLst>
              <a:ext uri="{FF2B5EF4-FFF2-40B4-BE49-F238E27FC236}">
                <a16:creationId xmlns:a16="http://schemas.microsoft.com/office/drawing/2014/main" id="{462A0522-8CBE-4011-A7C9-DA203C237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3">
            <a:extLst>
              <a:ext uri="{FF2B5EF4-FFF2-40B4-BE49-F238E27FC236}">
                <a16:creationId xmlns:a16="http://schemas.microsoft.com/office/drawing/2014/main" id="{93C67A16-FE5A-4F75-B2E2-2F574565D8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Rectangle 16">
            <a:extLst>
              <a:ext uri="{FF2B5EF4-FFF2-40B4-BE49-F238E27FC236}">
                <a16:creationId xmlns:a16="http://schemas.microsoft.com/office/drawing/2014/main" id="{7D1E67D4-CB80-4671-8948-BCC6EBD1F032}"/>
              </a:ext>
            </a:extLst>
          </p:cNvPr>
          <p:cNvSpPr/>
          <p:nvPr/>
        </p:nvSpPr>
        <p:spPr>
          <a:xfrm>
            <a:off x="39189" y="40450"/>
            <a:ext cx="12152811" cy="6831432"/>
          </a:xfrm>
          <a:prstGeom prst="rect">
            <a:avLst/>
          </a:prstGeom>
          <a:no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9654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45A12F-1BA1-429E-AD10-9BEB33DE9B54}"/>
              </a:ext>
            </a:extLst>
          </p:cNvPr>
          <p:cNvSpPr/>
          <p:nvPr/>
        </p:nvSpPr>
        <p:spPr>
          <a:xfrm>
            <a:off x="6073219" y="2692"/>
            <a:ext cx="6096000" cy="5613722"/>
          </a:xfrm>
          <a:prstGeom prst="rect">
            <a:avLst/>
          </a:prstGeom>
          <a:solidFill>
            <a:srgbClr val="3171B7"/>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48CD1212-1F42-4B9D-8CA8-2353E18031AC}"/>
              </a:ext>
            </a:extLst>
          </p:cNvPr>
          <p:cNvSpPr>
            <a:spLocks noGrp="1"/>
          </p:cNvSpPr>
          <p:nvPr>
            <p:ph type="dt" sz="half" idx="10"/>
          </p:nvPr>
        </p:nvSpPr>
        <p:spPr/>
        <p:txBody>
          <a:bodyPr/>
          <a:lstStyle/>
          <a:p>
            <a:fld id="{793F4A65-A828-4FE9-92B6-FD89030A3B29}" type="datetimeFigureOut">
              <a:rPr lang="en-GB" smtClean="0"/>
              <a:t>14/03/2022</a:t>
            </a:fld>
            <a:endParaRPr lang="en-GB"/>
          </a:p>
        </p:txBody>
      </p:sp>
      <p:sp>
        <p:nvSpPr>
          <p:cNvPr id="5" name="Footer Placeholder 4">
            <a:extLst>
              <a:ext uri="{FF2B5EF4-FFF2-40B4-BE49-F238E27FC236}">
                <a16:creationId xmlns:a16="http://schemas.microsoft.com/office/drawing/2014/main" id="{F2942AEE-C957-4AD7-AFE4-69489F90A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D64E99-8B59-4245-8E76-5CDF2E5D93CB}"/>
              </a:ext>
            </a:extLst>
          </p:cNvPr>
          <p:cNvSpPr>
            <a:spLocks noGrp="1"/>
          </p:cNvSpPr>
          <p:nvPr>
            <p:ph type="sldNum" sz="quarter" idx="12"/>
          </p:nvPr>
        </p:nvSpPr>
        <p:spPr/>
        <p:txBody>
          <a:bodyPr/>
          <a:lstStyle/>
          <a:p>
            <a:fld id="{DFF7A654-DD91-407D-8B9A-928FDA755874}" type="slidenum">
              <a:rPr lang="en-GB" smtClean="0"/>
              <a:t>‹#›</a:t>
            </a:fld>
            <a:endParaRPr lang="en-GB"/>
          </a:p>
        </p:txBody>
      </p:sp>
      <p:sp>
        <p:nvSpPr>
          <p:cNvPr id="7" name="Rectangle 6">
            <a:extLst>
              <a:ext uri="{FF2B5EF4-FFF2-40B4-BE49-F238E27FC236}">
                <a16:creationId xmlns:a16="http://schemas.microsoft.com/office/drawing/2014/main" id="{506A5FC5-A89A-4467-8827-339F9A84E384}"/>
              </a:ext>
            </a:extLst>
          </p:cNvPr>
          <p:cNvSpPr/>
          <p:nvPr/>
        </p:nvSpPr>
        <p:spPr>
          <a:xfrm>
            <a:off x="0" y="5627603"/>
            <a:ext cx="12192000" cy="1244279"/>
          </a:xfrm>
          <a:prstGeom prst="rect">
            <a:avLst/>
          </a:prstGeom>
          <a:noFill/>
          <a:ln w="635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extLst>
              <a:ext uri="{FF2B5EF4-FFF2-40B4-BE49-F238E27FC236}">
                <a16:creationId xmlns:a16="http://schemas.microsoft.com/office/drawing/2014/main" id="{F8B0C2DF-41D6-46CB-B004-CA07822FD84C}"/>
              </a:ext>
            </a:extLst>
          </p:cNvPr>
          <p:cNvSpPr/>
          <p:nvPr/>
        </p:nvSpPr>
        <p:spPr>
          <a:xfrm>
            <a:off x="0" y="5627787"/>
            <a:ext cx="6096000" cy="1244278"/>
          </a:xfrm>
          <a:prstGeom prst="rect">
            <a:avLst/>
          </a:prstGeom>
          <a:solidFill>
            <a:srgbClr val="3171B7"/>
          </a:solidFill>
          <a:ln>
            <a:solidFill>
              <a:srgbClr val="3171B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9" name="Picture 8" descr="Text&#10;&#10;Description automatically generated">
            <a:hlinkClick r:id="rId2"/>
            <a:extLst>
              <a:ext uri="{FF2B5EF4-FFF2-40B4-BE49-F238E27FC236}">
                <a16:creationId xmlns:a16="http://schemas.microsoft.com/office/drawing/2014/main" id="{DD25D620-7C6B-40C0-A6D0-1698AFD33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66145"/>
            <a:ext cx="1368473" cy="967564"/>
          </a:xfrm>
          <a:prstGeom prst="rect">
            <a:avLst/>
          </a:prstGeom>
        </p:spPr>
      </p:pic>
      <p:sp>
        <p:nvSpPr>
          <p:cNvPr id="10" name="TextBox 9">
            <a:extLst>
              <a:ext uri="{FF2B5EF4-FFF2-40B4-BE49-F238E27FC236}">
                <a16:creationId xmlns:a16="http://schemas.microsoft.com/office/drawing/2014/main" id="{08732180-1795-42AE-8B20-5B0684A68016}"/>
              </a:ext>
            </a:extLst>
          </p:cNvPr>
          <p:cNvSpPr txBox="1"/>
          <p:nvPr/>
        </p:nvSpPr>
        <p:spPr>
          <a:xfrm>
            <a:off x="1687730" y="6018911"/>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1" name="TextBox 10">
            <a:extLst>
              <a:ext uri="{FF2B5EF4-FFF2-40B4-BE49-F238E27FC236}">
                <a16:creationId xmlns:a16="http://schemas.microsoft.com/office/drawing/2014/main" id="{E18809DB-0655-4D2D-861A-94AE2BB50836}"/>
              </a:ext>
            </a:extLst>
          </p:cNvPr>
          <p:cNvSpPr txBox="1"/>
          <p:nvPr/>
        </p:nvSpPr>
        <p:spPr>
          <a:xfrm>
            <a:off x="6224861" y="6004841"/>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sp>
        <p:nvSpPr>
          <p:cNvPr id="12" name="Rectangle 11">
            <a:hlinkClick r:id="rId4"/>
            <a:extLst>
              <a:ext uri="{FF2B5EF4-FFF2-40B4-BE49-F238E27FC236}">
                <a16:creationId xmlns:a16="http://schemas.microsoft.com/office/drawing/2014/main" id="{45AAF3D3-70D1-4653-93A4-860041CFA635}"/>
              </a:ext>
            </a:extLst>
          </p:cNvPr>
          <p:cNvSpPr/>
          <p:nvPr/>
        </p:nvSpPr>
        <p:spPr>
          <a:xfrm>
            <a:off x="9686260" y="5676039"/>
            <a:ext cx="2372390" cy="11053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Logo&#10;&#10;Description automatically generated">
            <a:extLst>
              <a:ext uri="{FF2B5EF4-FFF2-40B4-BE49-F238E27FC236}">
                <a16:creationId xmlns:a16="http://schemas.microsoft.com/office/drawing/2014/main" id="{D36AB519-A3A5-4C42-9931-8A1C690F2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5802" y="5766145"/>
            <a:ext cx="1595995" cy="1091139"/>
          </a:xfrm>
          <a:prstGeom prst="rect">
            <a:avLst/>
          </a:prstGeom>
        </p:spPr>
      </p:pic>
      <p:sp>
        <p:nvSpPr>
          <p:cNvPr id="14" name="Title 1">
            <a:extLst>
              <a:ext uri="{FF2B5EF4-FFF2-40B4-BE49-F238E27FC236}">
                <a16:creationId xmlns:a16="http://schemas.microsoft.com/office/drawing/2014/main" id="{784F5187-73D4-426C-9543-FCC3B7BA4D2A}"/>
              </a:ext>
            </a:extLst>
          </p:cNvPr>
          <p:cNvSpPr>
            <a:spLocks noGrp="1"/>
          </p:cNvSpPr>
          <p:nvPr>
            <p:ph type="title"/>
          </p:nvPr>
        </p:nvSpPr>
        <p:spPr>
          <a:xfrm>
            <a:off x="457200" y="159609"/>
            <a:ext cx="5181600" cy="1325563"/>
          </a:xfrm>
        </p:spPr>
        <p:txBody>
          <a:bodyPr/>
          <a:lstStyle/>
          <a:p>
            <a:r>
              <a:rPr lang="en-US"/>
              <a:t>Click to edit Master title style</a:t>
            </a:r>
            <a:endParaRPr lang="en-GB" dirty="0"/>
          </a:p>
        </p:txBody>
      </p:sp>
      <p:sp>
        <p:nvSpPr>
          <p:cNvPr id="15" name="Content Placeholder 2">
            <a:extLst>
              <a:ext uri="{FF2B5EF4-FFF2-40B4-BE49-F238E27FC236}">
                <a16:creationId xmlns:a16="http://schemas.microsoft.com/office/drawing/2014/main" id="{462A0522-8CBE-4011-A7C9-DA203C237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3">
            <a:extLst>
              <a:ext uri="{FF2B5EF4-FFF2-40B4-BE49-F238E27FC236}">
                <a16:creationId xmlns:a16="http://schemas.microsoft.com/office/drawing/2014/main" id="{93C67A16-FE5A-4F75-B2E2-2F574565D838}"/>
              </a:ext>
            </a:extLst>
          </p:cNvPr>
          <p:cNvSpPr>
            <a:spLocks noGrp="1"/>
          </p:cNvSpPr>
          <p:nvPr>
            <p:ph sz="half" idx="2"/>
          </p:nvPr>
        </p:nvSpPr>
        <p:spPr>
          <a:xfrm>
            <a:off x="6265347" y="249715"/>
            <a:ext cx="5886450" cy="52614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Rectangle 17">
            <a:extLst>
              <a:ext uri="{FF2B5EF4-FFF2-40B4-BE49-F238E27FC236}">
                <a16:creationId xmlns:a16="http://schemas.microsoft.com/office/drawing/2014/main" id="{36DE82E6-DA41-4B34-A64D-A3BE45D312E3}"/>
              </a:ext>
            </a:extLst>
          </p:cNvPr>
          <p:cNvSpPr/>
          <p:nvPr/>
        </p:nvSpPr>
        <p:spPr>
          <a:xfrm>
            <a:off x="39189" y="53513"/>
            <a:ext cx="12152811" cy="6804487"/>
          </a:xfrm>
          <a:prstGeom prst="rect">
            <a:avLst/>
          </a:prstGeom>
          <a:no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9624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BFD1A08-015D-445F-B8AE-814957EE5FDE}"/>
              </a:ext>
            </a:extLst>
          </p:cNvPr>
          <p:cNvSpPr/>
          <p:nvPr/>
        </p:nvSpPr>
        <p:spPr>
          <a:xfrm>
            <a:off x="39189" y="53513"/>
            <a:ext cx="12152811" cy="6804487"/>
          </a:xfrm>
          <a:prstGeom prst="rect">
            <a:avLst/>
          </a:prstGeom>
          <a:no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2"/>
            <a:extLst>
              <a:ext uri="{FF2B5EF4-FFF2-40B4-BE49-F238E27FC236}">
                <a16:creationId xmlns:a16="http://schemas.microsoft.com/office/drawing/2014/main" id="{226C0793-D51B-4A99-8F00-7A404FB574CB}"/>
              </a:ext>
            </a:extLst>
          </p:cNvPr>
          <p:cNvSpPr/>
          <p:nvPr/>
        </p:nvSpPr>
        <p:spPr>
          <a:xfrm>
            <a:off x="0" y="5627787"/>
            <a:ext cx="6096000" cy="1244278"/>
          </a:xfrm>
          <a:prstGeom prst="rect">
            <a:avLst/>
          </a:prstGeom>
          <a:solidFill>
            <a:srgbClr val="3171B7"/>
          </a:solidFill>
          <a:ln>
            <a:solidFill>
              <a:srgbClr val="3171B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3A00705C-8492-4998-9B17-E5DC64CD47BC}"/>
              </a:ext>
            </a:extLst>
          </p:cNvPr>
          <p:cNvSpPr>
            <a:spLocks noGrp="1"/>
          </p:cNvSpPr>
          <p:nvPr>
            <p:ph type="dt" sz="half" idx="10"/>
          </p:nvPr>
        </p:nvSpPr>
        <p:spPr/>
        <p:txBody>
          <a:bodyPr/>
          <a:lstStyle/>
          <a:p>
            <a:fld id="{793F4A65-A828-4FE9-92B6-FD89030A3B29}" type="datetimeFigureOut">
              <a:rPr lang="en-GB" smtClean="0"/>
              <a:t>14/03/2022</a:t>
            </a:fld>
            <a:endParaRPr lang="en-GB"/>
          </a:p>
        </p:txBody>
      </p:sp>
      <p:sp>
        <p:nvSpPr>
          <p:cNvPr id="4" name="Footer Placeholder 3">
            <a:extLst>
              <a:ext uri="{FF2B5EF4-FFF2-40B4-BE49-F238E27FC236}">
                <a16:creationId xmlns:a16="http://schemas.microsoft.com/office/drawing/2014/main" id="{53260E59-B212-4FF4-8FCD-7DB44F7ADCA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80CA0F7-33EF-41B0-B72F-CBC8D8477E13}"/>
              </a:ext>
            </a:extLst>
          </p:cNvPr>
          <p:cNvSpPr>
            <a:spLocks noGrp="1"/>
          </p:cNvSpPr>
          <p:nvPr>
            <p:ph type="sldNum" sz="quarter" idx="12"/>
          </p:nvPr>
        </p:nvSpPr>
        <p:spPr/>
        <p:txBody>
          <a:bodyPr/>
          <a:lstStyle/>
          <a:p>
            <a:fld id="{DFF7A654-DD91-407D-8B9A-928FDA755874}" type="slidenum">
              <a:rPr lang="en-GB" smtClean="0"/>
              <a:t>‹#›</a:t>
            </a:fld>
            <a:endParaRPr lang="en-GB"/>
          </a:p>
        </p:txBody>
      </p:sp>
      <p:sp>
        <p:nvSpPr>
          <p:cNvPr id="7" name="Speech Bubble: Rectangle 6">
            <a:extLst>
              <a:ext uri="{FF2B5EF4-FFF2-40B4-BE49-F238E27FC236}">
                <a16:creationId xmlns:a16="http://schemas.microsoft.com/office/drawing/2014/main" id="{CB172373-412E-46A5-A3F7-7978EEC645DD}"/>
              </a:ext>
            </a:extLst>
          </p:cNvPr>
          <p:cNvSpPr/>
          <p:nvPr/>
        </p:nvSpPr>
        <p:spPr>
          <a:xfrm>
            <a:off x="9158872" y="957902"/>
            <a:ext cx="3237895" cy="1321149"/>
          </a:xfrm>
          <a:prstGeom prst="wedgeRectCallout">
            <a:avLst>
              <a:gd name="adj1" fmla="val 46591"/>
              <a:gd name="adj2" fmla="val 676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peech Bubble: Oval 7">
            <a:extLst>
              <a:ext uri="{FF2B5EF4-FFF2-40B4-BE49-F238E27FC236}">
                <a16:creationId xmlns:a16="http://schemas.microsoft.com/office/drawing/2014/main" id="{5F46081C-05FE-49D9-9D2D-C0C228A294B9}"/>
              </a:ext>
            </a:extLst>
          </p:cNvPr>
          <p:cNvSpPr/>
          <p:nvPr/>
        </p:nvSpPr>
        <p:spPr>
          <a:xfrm>
            <a:off x="8063266" y="-575276"/>
            <a:ext cx="3074375" cy="1965761"/>
          </a:xfrm>
          <a:prstGeom prst="wedgeEllipseCallout">
            <a:avLst>
              <a:gd name="adj1" fmla="val 22294"/>
              <a:gd name="adj2" fmla="val 70640"/>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peech Bubble: Rectangle with Corners Rounded 8">
            <a:extLst>
              <a:ext uri="{FF2B5EF4-FFF2-40B4-BE49-F238E27FC236}">
                <a16:creationId xmlns:a16="http://schemas.microsoft.com/office/drawing/2014/main" id="{F7055150-BB73-4092-A473-FB9D8F0E2901}"/>
              </a:ext>
            </a:extLst>
          </p:cNvPr>
          <p:cNvSpPr/>
          <p:nvPr/>
        </p:nvSpPr>
        <p:spPr>
          <a:xfrm>
            <a:off x="10111302" y="-431056"/>
            <a:ext cx="1794510" cy="1563037"/>
          </a:xfrm>
          <a:prstGeom prst="wedgeRoundRectCallout">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hought Bubble: Cloud 9">
            <a:extLst>
              <a:ext uri="{FF2B5EF4-FFF2-40B4-BE49-F238E27FC236}">
                <a16:creationId xmlns:a16="http://schemas.microsoft.com/office/drawing/2014/main" id="{B183CC5F-C483-48C6-B7F7-B4A6C8A6A5E0}"/>
              </a:ext>
            </a:extLst>
          </p:cNvPr>
          <p:cNvSpPr/>
          <p:nvPr/>
        </p:nvSpPr>
        <p:spPr>
          <a:xfrm rot="1476884">
            <a:off x="10289442" y="1835471"/>
            <a:ext cx="2117779" cy="1534915"/>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BA41DCC9-B722-48FE-9D5B-9EA238421DE8}"/>
              </a:ext>
            </a:extLst>
          </p:cNvPr>
          <p:cNvSpPr/>
          <p:nvPr/>
        </p:nvSpPr>
        <p:spPr>
          <a:xfrm>
            <a:off x="7635750" y="1872403"/>
            <a:ext cx="1794510" cy="1277720"/>
          </a:xfrm>
          <a:prstGeom prst="wedgeEllipseCallout">
            <a:avLst>
              <a:gd name="adj1" fmla="val 42224"/>
              <a:gd name="adj2" fmla="val 57133"/>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hought Bubble: Cloud 11">
            <a:extLst>
              <a:ext uri="{FF2B5EF4-FFF2-40B4-BE49-F238E27FC236}">
                <a16:creationId xmlns:a16="http://schemas.microsoft.com/office/drawing/2014/main" id="{8A9E81C9-B215-42BE-9DA6-26087DB39AEF}"/>
              </a:ext>
            </a:extLst>
          </p:cNvPr>
          <p:cNvSpPr/>
          <p:nvPr/>
        </p:nvSpPr>
        <p:spPr>
          <a:xfrm>
            <a:off x="1866215" y="1387281"/>
            <a:ext cx="2281181" cy="1147463"/>
          </a:xfrm>
          <a:prstGeom prst="cloudCallout">
            <a:avLst>
              <a:gd name="adj1" fmla="val 4721"/>
              <a:gd name="adj2" fmla="val 68477"/>
            </a:avLst>
          </a:prstGeom>
          <a:solidFill>
            <a:srgbClr val="1488CA"/>
          </a:solidFill>
          <a:ln>
            <a:solidFill>
              <a:srgbClr val="1D9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Rectangle 12">
            <a:extLst>
              <a:ext uri="{FF2B5EF4-FFF2-40B4-BE49-F238E27FC236}">
                <a16:creationId xmlns:a16="http://schemas.microsoft.com/office/drawing/2014/main" id="{9083FCAD-45A6-42CD-A4BA-85A81FA3D8BD}"/>
              </a:ext>
            </a:extLst>
          </p:cNvPr>
          <p:cNvSpPr/>
          <p:nvPr/>
        </p:nvSpPr>
        <p:spPr>
          <a:xfrm rot="20531057">
            <a:off x="-215222" y="548987"/>
            <a:ext cx="2520581" cy="1730066"/>
          </a:xfrm>
          <a:prstGeom prst="wedgeRectCallout">
            <a:avLst>
              <a:gd name="adj1" fmla="val 10552"/>
              <a:gd name="adj2" fmla="val 8319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Rectangle with Corners Rounded 13">
            <a:extLst>
              <a:ext uri="{FF2B5EF4-FFF2-40B4-BE49-F238E27FC236}">
                <a16:creationId xmlns:a16="http://schemas.microsoft.com/office/drawing/2014/main" id="{58E131D7-FD11-41CD-B699-0529FF4C9CC0}"/>
              </a:ext>
            </a:extLst>
          </p:cNvPr>
          <p:cNvSpPr/>
          <p:nvPr/>
        </p:nvSpPr>
        <p:spPr>
          <a:xfrm>
            <a:off x="2152332" y="26569"/>
            <a:ext cx="1794510" cy="1563037"/>
          </a:xfrm>
          <a:prstGeom prst="wedgeRoundRectCallout">
            <a:avLst>
              <a:gd name="adj1" fmla="val -71788"/>
              <a:gd name="adj2" fmla="val 902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Rectangle with Corners Rounded 14">
            <a:extLst>
              <a:ext uri="{FF2B5EF4-FFF2-40B4-BE49-F238E27FC236}">
                <a16:creationId xmlns:a16="http://schemas.microsoft.com/office/drawing/2014/main" id="{42B4DB07-31ED-4108-BC3B-7D8875556DCD}"/>
              </a:ext>
            </a:extLst>
          </p:cNvPr>
          <p:cNvSpPr/>
          <p:nvPr/>
        </p:nvSpPr>
        <p:spPr>
          <a:xfrm rot="21107619">
            <a:off x="4250723" y="1152074"/>
            <a:ext cx="1794510" cy="1563037"/>
          </a:xfrm>
          <a:prstGeom prst="wedgeRoundRectCallout">
            <a:avLst>
              <a:gd name="adj1" fmla="val 52542"/>
              <a:gd name="adj2" fmla="val 76979"/>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peech Bubble: Rectangle with Corners Rounded 15">
            <a:extLst>
              <a:ext uri="{FF2B5EF4-FFF2-40B4-BE49-F238E27FC236}">
                <a16:creationId xmlns:a16="http://schemas.microsoft.com/office/drawing/2014/main" id="{B94D9BC4-DC4C-4AE7-B062-DB5FF07B5E5E}"/>
              </a:ext>
            </a:extLst>
          </p:cNvPr>
          <p:cNvSpPr/>
          <p:nvPr/>
        </p:nvSpPr>
        <p:spPr>
          <a:xfrm rot="1471521">
            <a:off x="7472956" y="299715"/>
            <a:ext cx="1794510" cy="1563037"/>
          </a:xfrm>
          <a:prstGeom prst="wedgeRoundRectCallout">
            <a:avLst>
              <a:gd name="adj1" fmla="val -33572"/>
              <a:gd name="adj2" fmla="val 668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Oval 16">
            <a:extLst>
              <a:ext uri="{FF2B5EF4-FFF2-40B4-BE49-F238E27FC236}">
                <a16:creationId xmlns:a16="http://schemas.microsoft.com/office/drawing/2014/main" id="{9AC3AED3-7A22-4EF2-9777-902EB5595027}"/>
              </a:ext>
            </a:extLst>
          </p:cNvPr>
          <p:cNvSpPr/>
          <p:nvPr/>
        </p:nvSpPr>
        <p:spPr>
          <a:xfrm>
            <a:off x="3220797" y="886969"/>
            <a:ext cx="1794510" cy="1277720"/>
          </a:xfrm>
          <a:prstGeom prst="wedgeEllipseCallou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peech Bubble: Oval 17">
            <a:extLst>
              <a:ext uri="{FF2B5EF4-FFF2-40B4-BE49-F238E27FC236}">
                <a16:creationId xmlns:a16="http://schemas.microsoft.com/office/drawing/2014/main" id="{CE2851DA-5FED-4DD7-A5A9-8783BA9AAEF0}"/>
              </a:ext>
            </a:extLst>
          </p:cNvPr>
          <p:cNvSpPr/>
          <p:nvPr/>
        </p:nvSpPr>
        <p:spPr>
          <a:xfrm>
            <a:off x="-84018" y="-397580"/>
            <a:ext cx="1794510" cy="1277720"/>
          </a:xfrm>
          <a:prstGeom prst="wedgeEllipseCallout">
            <a:avLst>
              <a:gd name="adj1" fmla="val -21470"/>
              <a:gd name="adj2" fmla="val 65184"/>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18">
            <a:extLst>
              <a:ext uri="{FF2B5EF4-FFF2-40B4-BE49-F238E27FC236}">
                <a16:creationId xmlns:a16="http://schemas.microsoft.com/office/drawing/2014/main" id="{6D7475E4-28F0-44AB-90E7-EA7986028769}"/>
              </a:ext>
            </a:extLst>
          </p:cNvPr>
          <p:cNvSpPr/>
          <p:nvPr/>
        </p:nvSpPr>
        <p:spPr>
          <a:xfrm>
            <a:off x="4723781" y="365398"/>
            <a:ext cx="2637801" cy="1647164"/>
          </a:xfrm>
          <a:prstGeom prst="wedgeRectCallout">
            <a:avLst>
              <a:gd name="adj1" fmla="val 13832"/>
              <a:gd name="adj2" fmla="val 673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Rectangle 19">
            <a:extLst>
              <a:ext uri="{FF2B5EF4-FFF2-40B4-BE49-F238E27FC236}">
                <a16:creationId xmlns:a16="http://schemas.microsoft.com/office/drawing/2014/main" id="{4BF44F96-6B16-4983-B642-D12F13CA820B}"/>
              </a:ext>
            </a:extLst>
          </p:cNvPr>
          <p:cNvSpPr/>
          <p:nvPr/>
        </p:nvSpPr>
        <p:spPr>
          <a:xfrm>
            <a:off x="3251255" y="-469416"/>
            <a:ext cx="1611025" cy="991970"/>
          </a:xfrm>
          <a:prstGeom prst="wedgeRectCallout">
            <a:avLst>
              <a:gd name="adj1" fmla="val -27218"/>
              <a:gd name="adj2" fmla="val 763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hought Bubble: Cloud 20">
            <a:extLst>
              <a:ext uri="{FF2B5EF4-FFF2-40B4-BE49-F238E27FC236}">
                <a16:creationId xmlns:a16="http://schemas.microsoft.com/office/drawing/2014/main" id="{6AAF31AA-0B58-4B01-B326-6FCA099403C2}"/>
              </a:ext>
            </a:extLst>
          </p:cNvPr>
          <p:cNvSpPr/>
          <p:nvPr/>
        </p:nvSpPr>
        <p:spPr>
          <a:xfrm>
            <a:off x="4044567" y="-517305"/>
            <a:ext cx="3031909" cy="1741110"/>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hought Bubble: Cloud 21">
            <a:extLst>
              <a:ext uri="{FF2B5EF4-FFF2-40B4-BE49-F238E27FC236}">
                <a16:creationId xmlns:a16="http://schemas.microsoft.com/office/drawing/2014/main" id="{6AE14D5E-54F2-49BA-82D0-0E2AB6ACD873}"/>
              </a:ext>
            </a:extLst>
          </p:cNvPr>
          <p:cNvSpPr/>
          <p:nvPr/>
        </p:nvSpPr>
        <p:spPr>
          <a:xfrm>
            <a:off x="1184226" y="-1135520"/>
            <a:ext cx="2412667" cy="1715653"/>
          </a:xfrm>
          <a:prstGeom prst="cloudCallout">
            <a:avLst>
              <a:gd name="adj1" fmla="val 20383"/>
              <a:gd name="adj2" fmla="val 58503"/>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hought Bubble: Cloud 22">
            <a:extLst>
              <a:ext uri="{FF2B5EF4-FFF2-40B4-BE49-F238E27FC236}">
                <a16:creationId xmlns:a16="http://schemas.microsoft.com/office/drawing/2014/main" id="{63FA9EC0-D018-4A00-A611-985058A89C0A}"/>
              </a:ext>
            </a:extLst>
          </p:cNvPr>
          <p:cNvSpPr/>
          <p:nvPr/>
        </p:nvSpPr>
        <p:spPr>
          <a:xfrm>
            <a:off x="6392201" y="-386751"/>
            <a:ext cx="2281181" cy="1147463"/>
          </a:xfrm>
          <a:prstGeom prst="cloudCallout">
            <a:avLst>
              <a:gd name="adj1" fmla="val 4721"/>
              <a:gd name="adj2" fmla="val 68477"/>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Text&#10;&#10;Description automatically generated">
            <a:hlinkClick r:id="rId2"/>
            <a:extLst>
              <a:ext uri="{FF2B5EF4-FFF2-40B4-BE49-F238E27FC236}">
                <a16:creationId xmlns:a16="http://schemas.microsoft.com/office/drawing/2014/main" id="{7B66EB29-6C1B-4DE1-AECF-591B7A5AB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66145"/>
            <a:ext cx="1368473" cy="967564"/>
          </a:xfrm>
          <a:prstGeom prst="rect">
            <a:avLst/>
          </a:prstGeom>
        </p:spPr>
      </p:pic>
      <p:sp>
        <p:nvSpPr>
          <p:cNvPr id="25" name="TextBox 24">
            <a:extLst>
              <a:ext uri="{FF2B5EF4-FFF2-40B4-BE49-F238E27FC236}">
                <a16:creationId xmlns:a16="http://schemas.microsoft.com/office/drawing/2014/main" id="{163B7E8B-5BA7-49B9-9E43-5CD054C77E47}"/>
              </a:ext>
            </a:extLst>
          </p:cNvPr>
          <p:cNvSpPr txBox="1"/>
          <p:nvPr/>
        </p:nvSpPr>
        <p:spPr>
          <a:xfrm>
            <a:off x="1687730" y="6018911"/>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26" name="TextBox 25">
            <a:extLst>
              <a:ext uri="{FF2B5EF4-FFF2-40B4-BE49-F238E27FC236}">
                <a16:creationId xmlns:a16="http://schemas.microsoft.com/office/drawing/2014/main" id="{D99907A5-E8D0-43B6-BD28-F05FC228E717}"/>
              </a:ext>
            </a:extLst>
          </p:cNvPr>
          <p:cNvSpPr txBox="1"/>
          <p:nvPr/>
        </p:nvSpPr>
        <p:spPr>
          <a:xfrm>
            <a:off x="6224861" y="6004841"/>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27" name="Picture 26" descr="Logo&#10;&#10;Description automatically generated">
            <a:extLst>
              <a:ext uri="{FF2B5EF4-FFF2-40B4-BE49-F238E27FC236}">
                <a16:creationId xmlns:a16="http://schemas.microsoft.com/office/drawing/2014/main" id="{FCFDE9B0-D002-4727-9DCF-3EA94C38C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5802" y="5766145"/>
            <a:ext cx="1595995" cy="1091139"/>
          </a:xfrm>
          <a:prstGeom prst="rect">
            <a:avLst/>
          </a:prstGeom>
        </p:spPr>
      </p:pic>
      <p:sp>
        <p:nvSpPr>
          <p:cNvPr id="28" name="Content Placeholder 2">
            <a:extLst>
              <a:ext uri="{FF2B5EF4-FFF2-40B4-BE49-F238E27FC236}">
                <a16:creationId xmlns:a16="http://schemas.microsoft.com/office/drawing/2014/main" id="{4870A8F2-97AC-4D0F-BD55-78E3D1710516}"/>
              </a:ext>
            </a:extLst>
          </p:cNvPr>
          <p:cNvSpPr>
            <a:spLocks noGrp="1"/>
          </p:cNvSpPr>
          <p:nvPr>
            <p:ph sz="half" idx="1"/>
          </p:nvPr>
        </p:nvSpPr>
        <p:spPr>
          <a:xfrm>
            <a:off x="348405" y="3567969"/>
            <a:ext cx="9717602" cy="1965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Rectangle 30">
            <a:extLst>
              <a:ext uri="{FF2B5EF4-FFF2-40B4-BE49-F238E27FC236}">
                <a16:creationId xmlns:a16="http://schemas.microsoft.com/office/drawing/2014/main" id="{CEAB8483-FD8A-436A-A97A-19DC6204E359}"/>
              </a:ext>
            </a:extLst>
          </p:cNvPr>
          <p:cNvSpPr/>
          <p:nvPr/>
        </p:nvSpPr>
        <p:spPr>
          <a:xfrm>
            <a:off x="0" y="5627603"/>
            <a:ext cx="12192000" cy="1244279"/>
          </a:xfrm>
          <a:prstGeom prst="rect">
            <a:avLst/>
          </a:prstGeom>
          <a:noFill/>
          <a:ln w="635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757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D2BF-778A-4A8E-8EA5-07373C7469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697194-1375-40C9-B964-28E944BD6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96CECA-BB89-40EF-9B9C-CA3C618F98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0A279-A32B-4C23-B752-AE7C88A83636}"/>
              </a:ext>
            </a:extLst>
          </p:cNvPr>
          <p:cNvSpPr>
            <a:spLocks noGrp="1"/>
          </p:cNvSpPr>
          <p:nvPr>
            <p:ph type="dt" sz="half" idx="10"/>
          </p:nvPr>
        </p:nvSpPr>
        <p:spPr/>
        <p:txBody>
          <a:bodyPr/>
          <a:lstStyle/>
          <a:p>
            <a:fld id="{793F4A65-A828-4FE9-92B6-FD89030A3B29}" type="datetimeFigureOut">
              <a:rPr lang="en-GB" smtClean="0"/>
              <a:t>14/03/2022</a:t>
            </a:fld>
            <a:endParaRPr lang="en-GB"/>
          </a:p>
        </p:txBody>
      </p:sp>
      <p:sp>
        <p:nvSpPr>
          <p:cNvPr id="6" name="Footer Placeholder 5">
            <a:extLst>
              <a:ext uri="{FF2B5EF4-FFF2-40B4-BE49-F238E27FC236}">
                <a16:creationId xmlns:a16="http://schemas.microsoft.com/office/drawing/2014/main" id="{1905915E-C473-4B64-8167-0BB024C458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1D7DE-3AC1-4D81-B907-9AC81F854948}"/>
              </a:ext>
            </a:extLst>
          </p:cNvPr>
          <p:cNvSpPr>
            <a:spLocks noGrp="1"/>
          </p:cNvSpPr>
          <p:nvPr>
            <p:ph type="sldNum" sz="quarter" idx="12"/>
          </p:nvPr>
        </p:nvSpPr>
        <p:spPr/>
        <p:txBody>
          <a:bodyPr/>
          <a:lstStyle/>
          <a:p>
            <a:fld id="{DFF7A654-DD91-407D-8B9A-928FDA755874}" type="slidenum">
              <a:rPr lang="en-GB" smtClean="0"/>
              <a:t>‹#›</a:t>
            </a:fld>
            <a:endParaRPr lang="en-GB"/>
          </a:p>
        </p:txBody>
      </p:sp>
      <p:grpSp>
        <p:nvGrpSpPr>
          <p:cNvPr id="8" name="Group 7">
            <a:extLst>
              <a:ext uri="{FF2B5EF4-FFF2-40B4-BE49-F238E27FC236}">
                <a16:creationId xmlns:a16="http://schemas.microsoft.com/office/drawing/2014/main" id="{7B372730-6D36-4A15-B733-BC01F6F6ADD6}"/>
              </a:ext>
            </a:extLst>
          </p:cNvPr>
          <p:cNvGrpSpPr/>
          <p:nvPr/>
        </p:nvGrpSpPr>
        <p:grpSpPr>
          <a:xfrm>
            <a:off x="0" y="5596983"/>
            <a:ext cx="12192000" cy="1262288"/>
            <a:chOff x="0" y="5595712"/>
            <a:chExt cx="12192000" cy="1262288"/>
          </a:xfrm>
        </p:grpSpPr>
        <p:pic>
          <p:nvPicPr>
            <p:cNvPr id="9" name="Picture 8" descr="Logo&#10;&#10;Description automatically generated">
              <a:extLst>
                <a:ext uri="{FF2B5EF4-FFF2-40B4-BE49-F238E27FC236}">
                  <a16:creationId xmlns:a16="http://schemas.microsoft.com/office/drawing/2014/main" id="{1B8A17A0-0ADA-4A0F-9E61-6AD1BB41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712077"/>
              <a:ext cx="1595995" cy="1091139"/>
            </a:xfrm>
            <a:prstGeom prst="rect">
              <a:avLst/>
            </a:prstGeom>
          </p:spPr>
        </p:pic>
        <p:sp>
          <p:nvSpPr>
            <p:cNvPr id="10" name="Rectangle 9">
              <a:extLst>
                <a:ext uri="{FF2B5EF4-FFF2-40B4-BE49-F238E27FC236}">
                  <a16:creationId xmlns:a16="http://schemas.microsoft.com/office/drawing/2014/main" id="{18C92D13-D359-4C4A-866F-9F8BD6F757E0}"/>
                </a:ext>
              </a:extLst>
            </p:cNvPr>
            <p:cNvSpPr/>
            <p:nvPr/>
          </p:nvSpPr>
          <p:spPr>
            <a:xfrm>
              <a:off x="0" y="5613721"/>
              <a:ext cx="12192000" cy="1244279"/>
            </a:xfrm>
            <a:prstGeom prst="rect">
              <a:avLst/>
            </a:prstGeom>
            <a:no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02B7C30-9D51-4E7B-A4A2-F9D4C548C8A7}"/>
                </a:ext>
              </a:extLst>
            </p:cNvPr>
            <p:cNvSpPr/>
            <p:nvPr/>
          </p:nvSpPr>
          <p:spPr>
            <a:xfrm>
              <a:off x="0" y="5595712"/>
              <a:ext cx="6096000" cy="1222531"/>
            </a:xfrm>
            <a:prstGeom prst="rect">
              <a:avLst/>
            </a:prstGeom>
            <a:solidFill>
              <a:srgbClr val="18A98A"/>
            </a:solidFill>
            <a:ln>
              <a:solidFill>
                <a:srgbClr val="18A98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A377840F-9F3B-4F39-AAFD-991F3BADF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3" name="TextBox 12">
              <a:extLst>
                <a:ext uri="{FF2B5EF4-FFF2-40B4-BE49-F238E27FC236}">
                  <a16:creationId xmlns:a16="http://schemas.microsoft.com/office/drawing/2014/main" id="{12CE0F5D-0A28-47C1-8F4A-67AA3F0CC01D}"/>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4" name="TextBox 13">
              <a:extLst>
                <a:ext uri="{FF2B5EF4-FFF2-40B4-BE49-F238E27FC236}">
                  <a16:creationId xmlns:a16="http://schemas.microsoft.com/office/drawing/2014/main" id="{BE827CC5-169E-4D30-B9BF-F9523A001FF9}"/>
                </a:ext>
              </a:extLst>
            </p:cNvPr>
            <p:cNvSpPr txBox="1"/>
            <p:nvPr/>
          </p:nvSpPr>
          <p:spPr>
            <a:xfrm>
              <a:off x="6224861" y="5990775"/>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grpSp>
      <p:sp>
        <p:nvSpPr>
          <p:cNvPr id="15" name="Rectangle 14">
            <a:extLst>
              <a:ext uri="{FF2B5EF4-FFF2-40B4-BE49-F238E27FC236}">
                <a16:creationId xmlns:a16="http://schemas.microsoft.com/office/drawing/2014/main" id="{6AC34DE5-E9D2-4223-A27E-D3DD01A4E8B1}"/>
              </a:ext>
            </a:extLst>
          </p:cNvPr>
          <p:cNvSpPr/>
          <p:nvPr/>
        </p:nvSpPr>
        <p:spPr>
          <a:xfrm>
            <a:off x="39189" y="53513"/>
            <a:ext cx="12152811" cy="6823767"/>
          </a:xfrm>
          <a:prstGeom prst="rect">
            <a:avLst/>
          </a:prstGeom>
          <a:no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0350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697194-1375-40C9-B964-28E944BD65F6}"/>
              </a:ext>
            </a:extLst>
          </p:cNvPr>
          <p:cNvSpPr>
            <a:spLocks noGrp="1"/>
          </p:cNvSpPr>
          <p:nvPr>
            <p:ph sz="half" idx="1"/>
          </p:nvPr>
        </p:nvSpPr>
        <p:spPr>
          <a:xfrm>
            <a:off x="566107" y="3445073"/>
            <a:ext cx="11098973" cy="2079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0A279-A32B-4C23-B752-AE7C88A83636}"/>
              </a:ext>
            </a:extLst>
          </p:cNvPr>
          <p:cNvSpPr>
            <a:spLocks noGrp="1"/>
          </p:cNvSpPr>
          <p:nvPr>
            <p:ph type="dt" sz="half" idx="10"/>
          </p:nvPr>
        </p:nvSpPr>
        <p:spPr/>
        <p:txBody>
          <a:bodyPr/>
          <a:lstStyle/>
          <a:p>
            <a:fld id="{793F4A65-A828-4FE9-92B6-FD89030A3B29}" type="datetimeFigureOut">
              <a:rPr lang="en-GB" smtClean="0"/>
              <a:t>14/03/2022</a:t>
            </a:fld>
            <a:endParaRPr lang="en-GB"/>
          </a:p>
        </p:txBody>
      </p:sp>
      <p:sp>
        <p:nvSpPr>
          <p:cNvPr id="6" name="Footer Placeholder 5">
            <a:extLst>
              <a:ext uri="{FF2B5EF4-FFF2-40B4-BE49-F238E27FC236}">
                <a16:creationId xmlns:a16="http://schemas.microsoft.com/office/drawing/2014/main" id="{1905915E-C473-4B64-8167-0BB024C458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1D7DE-3AC1-4D81-B907-9AC81F854948}"/>
              </a:ext>
            </a:extLst>
          </p:cNvPr>
          <p:cNvSpPr>
            <a:spLocks noGrp="1"/>
          </p:cNvSpPr>
          <p:nvPr>
            <p:ph type="sldNum" sz="quarter" idx="12"/>
          </p:nvPr>
        </p:nvSpPr>
        <p:spPr/>
        <p:txBody>
          <a:bodyPr/>
          <a:lstStyle/>
          <a:p>
            <a:fld id="{DFF7A654-DD91-407D-8B9A-928FDA755874}" type="slidenum">
              <a:rPr lang="en-GB" smtClean="0"/>
              <a:t>‹#›</a:t>
            </a:fld>
            <a:endParaRPr lang="en-GB"/>
          </a:p>
        </p:txBody>
      </p:sp>
      <p:grpSp>
        <p:nvGrpSpPr>
          <p:cNvPr id="8" name="Group 7">
            <a:extLst>
              <a:ext uri="{FF2B5EF4-FFF2-40B4-BE49-F238E27FC236}">
                <a16:creationId xmlns:a16="http://schemas.microsoft.com/office/drawing/2014/main" id="{7B372730-6D36-4A15-B733-BC01F6F6ADD6}"/>
              </a:ext>
            </a:extLst>
          </p:cNvPr>
          <p:cNvGrpSpPr/>
          <p:nvPr/>
        </p:nvGrpSpPr>
        <p:grpSpPr>
          <a:xfrm>
            <a:off x="0" y="5596983"/>
            <a:ext cx="12192000" cy="1262288"/>
            <a:chOff x="0" y="5595712"/>
            <a:chExt cx="12192000" cy="1262288"/>
          </a:xfrm>
        </p:grpSpPr>
        <p:pic>
          <p:nvPicPr>
            <p:cNvPr id="9" name="Picture 8" descr="Logo&#10;&#10;Description automatically generated">
              <a:extLst>
                <a:ext uri="{FF2B5EF4-FFF2-40B4-BE49-F238E27FC236}">
                  <a16:creationId xmlns:a16="http://schemas.microsoft.com/office/drawing/2014/main" id="{1B8A17A0-0ADA-4A0F-9E61-6AD1BB41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712077"/>
              <a:ext cx="1595995" cy="1091139"/>
            </a:xfrm>
            <a:prstGeom prst="rect">
              <a:avLst/>
            </a:prstGeom>
          </p:spPr>
        </p:pic>
        <p:sp>
          <p:nvSpPr>
            <p:cNvPr id="10" name="Rectangle 9">
              <a:extLst>
                <a:ext uri="{FF2B5EF4-FFF2-40B4-BE49-F238E27FC236}">
                  <a16:creationId xmlns:a16="http://schemas.microsoft.com/office/drawing/2014/main" id="{18C92D13-D359-4C4A-866F-9F8BD6F757E0}"/>
                </a:ext>
              </a:extLst>
            </p:cNvPr>
            <p:cNvSpPr/>
            <p:nvPr/>
          </p:nvSpPr>
          <p:spPr>
            <a:xfrm>
              <a:off x="0" y="5613721"/>
              <a:ext cx="12192000" cy="1244279"/>
            </a:xfrm>
            <a:prstGeom prst="rect">
              <a:avLst/>
            </a:prstGeom>
            <a:no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02B7C30-9D51-4E7B-A4A2-F9D4C548C8A7}"/>
                </a:ext>
              </a:extLst>
            </p:cNvPr>
            <p:cNvSpPr/>
            <p:nvPr/>
          </p:nvSpPr>
          <p:spPr>
            <a:xfrm>
              <a:off x="0" y="5595712"/>
              <a:ext cx="6096000" cy="1222531"/>
            </a:xfrm>
            <a:prstGeom prst="rect">
              <a:avLst/>
            </a:prstGeom>
            <a:solidFill>
              <a:srgbClr val="18A98A"/>
            </a:solidFill>
            <a:ln>
              <a:solidFill>
                <a:srgbClr val="18A98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A377840F-9F3B-4F39-AAFD-991F3BADF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3" name="TextBox 12">
              <a:extLst>
                <a:ext uri="{FF2B5EF4-FFF2-40B4-BE49-F238E27FC236}">
                  <a16:creationId xmlns:a16="http://schemas.microsoft.com/office/drawing/2014/main" id="{12CE0F5D-0A28-47C1-8F4A-67AA3F0CC01D}"/>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4" name="TextBox 13">
              <a:extLst>
                <a:ext uri="{FF2B5EF4-FFF2-40B4-BE49-F238E27FC236}">
                  <a16:creationId xmlns:a16="http://schemas.microsoft.com/office/drawing/2014/main" id="{BE827CC5-169E-4D30-B9BF-F9523A001FF9}"/>
                </a:ext>
              </a:extLst>
            </p:cNvPr>
            <p:cNvSpPr txBox="1"/>
            <p:nvPr/>
          </p:nvSpPr>
          <p:spPr>
            <a:xfrm>
              <a:off x="6224861" y="5990775"/>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grpSp>
      <p:sp>
        <p:nvSpPr>
          <p:cNvPr id="15" name="Rectangle 14">
            <a:extLst>
              <a:ext uri="{FF2B5EF4-FFF2-40B4-BE49-F238E27FC236}">
                <a16:creationId xmlns:a16="http://schemas.microsoft.com/office/drawing/2014/main" id="{6AC34DE5-E9D2-4223-A27E-D3DD01A4E8B1}"/>
              </a:ext>
            </a:extLst>
          </p:cNvPr>
          <p:cNvSpPr/>
          <p:nvPr/>
        </p:nvSpPr>
        <p:spPr>
          <a:xfrm>
            <a:off x="39189" y="53513"/>
            <a:ext cx="12152811" cy="6804487"/>
          </a:xfrm>
          <a:prstGeom prst="rect">
            <a:avLst/>
          </a:prstGeom>
          <a:no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9D3ABBBC-23C6-444E-BE8A-1369CC918466}"/>
              </a:ext>
            </a:extLst>
          </p:cNvPr>
          <p:cNvGrpSpPr/>
          <p:nvPr/>
        </p:nvGrpSpPr>
        <p:grpSpPr>
          <a:xfrm>
            <a:off x="-86361" y="-1088314"/>
            <a:ext cx="12622443" cy="4505906"/>
            <a:chOff x="-302413" y="-942090"/>
            <a:chExt cx="12622443" cy="4505906"/>
          </a:xfrm>
        </p:grpSpPr>
        <p:sp>
          <p:nvSpPr>
            <p:cNvPr id="17" name="Speech Bubble: Rectangle 16">
              <a:extLst>
                <a:ext uri="{FF2B5EF4-FFF2-40B4-BE49-F238E27FC236}">
                  <a16:creationId xmlns:a16="http://schemas.microsoft.com/office/drawing/2014/main" id="{2EC0B96D-408D-403C-902A-1D31D9BCDD94}"/>
                </a:ext>
              </a:extLst>
            </p:cNvPr>
            <p:cNvSpPr/>
            <p:nvPr/>
          </p:nvSpPr>
          <p:spPr>
            <a:xfrm>
              <a:off x="9071681" y="1151332"/>
              <a:ext cx="3237895" cy="1321149"/>
            </a:xfrm>
            <a:prstGeom prst="wedgeRectCallout">
              <a:avLst>
                <a:gd name="adj1" fmla="val 46591"/>
                <a:gd name="adj2" fmla="val 676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peech Bubble: Oval 17">
              <a:extLst>
                <a:ext uri="{FF2B5EF4-FFF2-40B4-BE49-F238E27FC236}">
                  <a16:creationId xmlns:a16="http://schemas.microsoft.com/office/drawing/2014/main" id="{82102E89-D0F3-4465-9151-873F47AA810B}"/>
                </a:ext>
              </a:extLst>
            </p:cNvPr>
            <p:cNvSpPr/>
            <p:nvPr/>
          </p:nvSpPr>
          <p:spPr>
            <a:xfrm>
              <a:off x="7976075" y="-381846"/>
              <a:ext cx="3074375" cy="1965761"/>
            </a:xfrm>
            <a:prstGeom prst="wedgeEllipseCallout">
              <a:avLst>
                <a:gd name="adj1" fmla="val 22294"/>
                <a:gd name="adj2" fmla="val 70640"/>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1F972CAF-1A10-449D-AD89-FA76A9455089}"/>
                </a:ext>
              </a:extLst>
            </p:cNvPr>
            <p:cNvSpPr/>
            <p:nvPr/>
          </p:nvSpPr>
          <p:spPr>
            <a:xfrm>
              <a:off x="10024111" y="-237626"/>
              <a:ext cx="1794510" cy="1563037"/>
            </a:xfrm>
            <a:prstGeom prst="wedgeRoundRectCallout">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hought Bubble: Cloud 19">
              <a:extLst>
                <a:ext uri="{FF2B5EF4-FFF2-40B4-BE49-F238E27FC236}">
                  <a16:creationId xmlns:a16="http://schemas.microsoft.com/office/drawing/2014/main" id="{995254D4-A087-4AE1-843F-219E711BC40B}"/>
                </a:ext>
              </a:extLst>
            </p:cNvPr>
            <p:cNvSpPr/>
            <p:nvPr/>
          </p:nvSpPr>
          <p:spPr>
            <a:xfrm rot="1476884">
              <a:off x="10202251" y="2028901"/>
              <a:ext cx="2117779" cy="1534915"/>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Oval 20">
              <a:extLst>
                <a:ext uri="{FF2B5EF4-FFF2-40B4-BE49-F238E27FC236}">
                  <a16:creationId xmlns:a16="http://schemas.microsoft.com/office/drawing/2014/main" id="{957C0545-3B01-48F9-8186-1B1F7BA7EC4E}"/>
                </a:ext>
              </a:extLst>
            </p:cNvPr>
            <p:cNvSpPr/>
            <p:nvPr/>
          </p:nvSpPr>
          <p:spPr>
            <a:xfrm>
              <a:off x="7548559" y="2065833"/>
              <a:ext cx="1794510" cy="1277720"/>
            </a:xfrm>
            <a:prstGeom prst="wedgeEllipseCallout">
              <a:avLst>
                <a:gd name="adj1" fmla="val 42224"/>
                <a:gd name="adj2" fmla="val 57133"/>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hought Bubble: Cloud 21">
              <a:extLst>
                <a:ext uri="{FF2B5EF4-FFF2-40B4-BE49-F238E27FC236}">
                  <a16:creationId xmlns:a16="http://schemas.microsoft.com/office/drawing/2014/main" id="{EB3878DE-186C-43D0-83B0-35E8C4AE1EED}"/>
                </a:ext>
              </a:extLst>
            </p:cNvPr>
            <p:cNvSpPr/>
            <p:nvPr/>
          </p:nvSpPr>
          <p:spPr>
            <a:xfrm>
              <a:off x="1779024" y="1580711"/>
              <a:ext cx="2281181" cy="1147463"/>
            </a:xfrm>
            <a:prstGeom prst="cloudCallout">
              <a:avLst>
                <a:gd name="adj1" fmla="val 4721"/>
                <a:gd name="adj2" fmla="val 68477"/>
              </a:avLst>
            </a:prstGeom>
            <a:solidFill>
              <a:srgbClr val="1488CA"/>
            </a:solidFill>
            <a:ln>
              <a:solidFill>
                <a:srgbClr val="1D9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22">
              <a:extLst>
                <a:ext uri="{FF2B5EF4-FFF2-40B4-BE49-F238E27FC236}">
                  <a16:creationId xmlns:a16="http://schemas.microsoft.com/office/drawing/2014/main" id="{009045A2-0C6B-4CF8-89E8-50B752B4A60B}"/>
                </a:ext>
              </a:extLst>
            </p:cNvPr>
            <p:cNvSpPr/>
            <p:nvPr/>
          </p:nvSpPr>
          <p:spPr>
            <a:xfrm rot="20531057">
              <a:off x="-302413" y="742417"/>
              <a:ext cx="2520581" cy="1730066"/>
            </a:xfrm>
            <a:prstGeom prst="wedgeRectCallout">
              <a:avLst>
                <a:gd name="adj1" fmla="val 10552"/>
                <a:gd name="adj2" fmla="val 8319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peech Bubble: Rectangle with Corners Rounded 23">
              <a:extLst>
                <a:ext uri="{FF2B5EF4-FFF2-40B4-BE49-F238E27FC236}">
                  <a16:creationId xmlns:a16="http://schemas.microsoft.com/office/drawing/2014/main" id="{E1B85D7D-980E-44FA-8304-AB5FF0EF6B6D}"/>
                </a:ext>
              </a:extLst>
            </p:cNvPr>
            <p:cNvSpPr/>
            <p:nvPr/>
          </p:nvSpPr>
          <p:spPr>
            <a:xfrm>
              <a:off x="2065141" y="219999"/>
              <a:ext cx="1794510" cy="1563037"/>
            </a:xfrm>
            <a:prstGeom prst="wedgeRoundRectCallout">
              <a:avLst>
                <a:gd name="adj1" fmla="val -71788"/>
                <a:gd name="adj2" fmla="val 902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peech Bubble: Rectangle with Corners Rounded 24">
              <a:extLst>
                <a:ext uri="{FF2B5EF4-FFF2-40B4-BE49-F238E27FC236}">
                  <a16:creationId xmlns:a16="http://schemas.microsoft.com/office/drawing/2014/main" id="{34933808-BAA8-406F-8FB8-08B1E161505D}"/>
                </a:ext>
              </a:extLst>
            </p:cNvPr>
            <p:cNvSpPr/>
            <p:nvPr/>
          </p:nvSpPr>
          <p:spPr>
            <a:xfrm rot="21107619">
              <a:off x="4163532" y="1345504"/>
              <a:ext cx="1794510" cy="1563037"/>
            </a:xfrm>
            <a:prstGeom prst="wedgeRoundRectCallout">
              <a:avLst>
                <a:gd name="adj1" fmla="val 101960"/>
                <a:gd name="adj2" fmla="val 124945"/>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peech Bubble: Rectangle with Corners Rounded 25">
              <a:extLst>
                <a:ext uri="{FF2B5EF4-FFF2-40B4-BE49-F238E27FC236}">
                  <a16:creationId xmlns:a16="http://schemas.microsoft.com/office/drawing/2014/main" id="{CF8DE1B0-EBD5-4431-B5E9-91B8011679DA}"/>
                </a:ext>
              </a:extLst>
            </p:cNvPr>
            <p:cNvSpPr/>
            <p:nvPr/>
          </p:nvSpPr>
          <p:spPr>
            <a:xfrm rot="1471521">
              <a:off x="7385765" y="493145"/>
              <a:ext cx="1794510" cy="1563037"/>
            </a:xfrm>
            <a:prstGeom prst="wedgeRoundRectCallout">
              <a:avLst>
                <a:gd name="adj1" fmla="val -33572"/>
                <a:gd name="adj2" fmla="val 66888"/>
                <a:gd name="adj3" fmla="val 16667"/>
              </a:avLst>
            </a:prstGeom>
            <a:solidFill>
              <a:srgbClr val="3171B7"/>
            </a:solidFill>
            <a:ln>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peech Bubble: Oval 26">
              <a:extLst>
                <a:ext uri="{FF2B5EF4-FFF2-40B4-BE49-F238E27FC236}">
                  <a16:creationId xmlns:a16="http://schemas.microsoft.com/office/drawing/2014/main" id="{94423428-383C-4ACB-AE3A-4B8584B9A7AF}"/>
                </a:ext>
              </a:extLst>
            </p:cNvPr>
            <p:cNvSpPr/>
            <p:nvPr/>
          </p:nvSpPr>
          <p:spPr>
            <a:xfrm>
              <a:off x="3133606" y="1080399"/>
              <a:ext cx="1794510" cy="1277720"/>
            </a:xfrm>
            <a:prstGeom prst="wedgeEllipseCallou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peech Bubble: Oval 27">
              <a:extLst>
                <a:ext uri="{FF2B5EF4-FFF2-40B4-BE49-F238E27FC236}">
                  <a16:creationId xmlns:a16="http://schemas.microsoft.com/office/drawing/2014/main" id="{35D8D339-1F04-474F-9615-EEA31B920A95}"/>
                </a:ext>
              </a:extLst>
            </p:cNvPr>
            <p:cNvSpPr/>
            <p:nvPr/>
          </p:nvSpPr>
          <p:spPr>
            <a:xfrm>
              <a:off x="-171209" y="-204150"/>
              <a:ext cx="1794510" cy="1277720"/>
            </a:xfrm>
            <a:prstGeom prst="wedgeEllipseCallout">
              <a:avLst>
                <a:gd name="adj1" fmla="val -21470"/>
                <a:gd name="adj2" fmla="val 65184"/>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peech Bubble: Rectangle 28">
              <a:extLst>
                <a:ext uri="{FF2B5EF4-FFF2-40B4-BE49-F238E27FC236}">
                  <a16:creationId xmlns:a16="http://schemas.microsoft.com/office/drawing/2014/main" id="{2EF5B999-4EF9-43E9-A6B4-064AC7ED85DA}"/>
                </a:ext>
              </a:extLst>
            </p:cNvPr>
            <p:cNvSpPr/>
            <p:nvPr/>
          </p:nvSpPr>
          <p:spPr>
            <a:xfrm>
              <a:off x="4636590" y="558828"/>
              <a:ext cx="2637801" cy="1647164"/>
            </a:xfrm>
            <a:prstGeom prst="wedgeRectCallout">
              <a:avLst>
                <a:gd name="adj1" fmla="val 13832"/>
                <a:gd name="adj2" fmla="val 673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peech Bubble: Rectangle 29">
              <a:extLst>
                <a:ext uri="{FF2B5EF4-FFF2-40B4-BE49-F238E27FC236}">
                  <a16:creationId xmlns:a16="http://schemas.microsoft.com/office/drawing/2014/main" id="{8427611A-DCB2-4E18-AC4F-F4DBCA2F2C09}"/>
                </a:ext>
              </a:extLst>
            </p:cNvPr>
            <p:cNvSpPr/>
            <p:nvPr/>
          </p:nvSpPr>
          <p:spPr>
            <a:xfrm>
              <a:off x="3164064" y="-275986"/>
              <a:ext cx="1611025" cy="991970"/>
            </a:xfrm>
            <a:prstGeom prst="wedgeRectCallout">
              <a:avLst>
                <a:gd name="adj1" fmla="val -27218"/>
                <a:gd name="adj2" fmla="val 763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hought Bubble: Cloud 30">
              <a:extLst>
                <a:ext uri="{FF2B5EF4-FFF2-40B4-BE49-F238E27FC236}">
                  <a16:creationId xmlns:a16="http://schemas.microsoft.com/office/drawing/2014/main" id="{D5F2F511-0DD8-4D5D-8224-FC8E500E5EFD}"/>
                </a:ext>
              </a:extLst>
            </p:cNvPr>
            <p:cNvSpPr/>
            <p:nvPr/>
          </p:nvSpPr>
          <p:spPr>
            <a:xfrm>
              <a:off x="3957376" y="-323875"/>
              <a:ext cx="3031909" cy="1741110"/>
            </a:xfrm>
            <a:prstGeom prst="cloudCallout">
              <a:avLst/>
            </a:prstGeom>
            <a:solidFill>
              <a:srgbClr val="1488C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hought Bubble: Cloud 31">
              <a:extLst>
                <a:ext uri="{FF2B5EF4-FFF2-40B4-BE49-F238E27FC236}">
                  <a16:creationId xmlns:a16="http://schemas.microsoft.com/office/drawing/2014/main" id="{82D7A106-A5D3-49F6-A2C6-C55A41967DE0}"/>
                </a:ext>
              </a:extLst>
            </p:cNvPr>
            <p:cNvSpPr/>
            <p:nvPr/>
          </p:nvSpPr>
          <p:spPr>
            <a:xfrm>
              <a:off x="1097035" y="-942090"/>
              <a:ext cx="2412667" cy="1715653"/>
            </a:xfrm>
            <a:prstGeom prst="cloudCallout">
              <a:avLst>
                <a:gd name="adj1" fmla="val 20383"/>
                <a:gd name="adj2" fmla="val 58503"/>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hought Bubble: Cloud 32">
              <a:extLst>
                <a:ext uri="{FF2B5EF4-FFF2-40B4-BE49-F238E27FC236}">
                  <a16:creationId xmlns:a16="http://schemas.microsoft.com/office/drawing/2014/main" id="{778175CB-134E-407D-890C-A2F31F6138FF}"/>
                </a:ext>
              </a:extLst>
            </p:cNvPr>
            <p:cNvSpPr/>
            <p:nvPr/>
          </p:nvSpPr>
          <p:spPr>
            <a:xfrm>
              <a:off x="6305010" y="-193321"/>
              <a:ext cx="2281181" cy="1147463"/>
            </a:xfrm>
            <a:prstGeom prst="cloudCallout">
              <a:avLst>
                <a:gd name="adj1" fmla="val 4721"/>
                <a:gd name="adj2" fmla="val 68477"/>
              </a:avLst>
            </a:prstGeom>
            <a:solidFill>
              <a:srgbClr val="1D9AA8"/>
            </a:solidFill>
            <a:ln>
              <a:solidFill>
                <a:srgbClr val="14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54666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EE7045-FC9C-4E03-88E1-80EC1E36C486}"/>
              </a:ext>
            </a:extLst>
          </p:cNvPr>
          <p:cNvSpPr/>
          <p:nvPr/>
        </p:nvSpPr>
        <p:spPr>
          <a:xfrm>
            <a:off x="6084230" y="-24856"/>
            <a:ext cx="6096000" cy="5613722"/>
          </a:xfrm>
          <a:prstGeom prst="rect">
            <a:avLst/>
          </a:prstGeom>
          <a:solidFill>
            <a:srgbClr val="18A98A"/>
          </a:solidFill>
          <a:ln>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4BFD2BF-778A-4A8E-8EA5-07373C746959}"/>
              </a:ext>
            </a:extLst>
          </p:cNvPr>
          <p:cNvSpPr>
            <a:spLocks noGrp="1"/>
          </p:cNvSpPr>
          <p:nvPr>
            <p:ph type="title"/>
          </p:nvPr>
        </p:nvSpPr>
        <p:spPr>
          <a:xfrm>
            <a:off x="457199" y="287967"/>
            <a:ext cx="535577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697194-1375-40C9-B964-28E944BD6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96CECA-BB89-40EF-9B9C-CA3C618F98CA}"/>
              </a:ext>
            </a:extLst>
          </p:cNvPr>
          <p:cNvSpPr>
            <a:spLocks noGrp="1"/>
          </p:cNvSpPr>
          <p:nvPr>
            <p:ph sz="half" idx="2"/>
          </p:nvPr>
        </p:nvSpPr>
        <p:spPr>
          <a:xfrm>
            <a:off x="6675119" y="239331"/>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0A279-A32B-4C23-B752-AE7C88A83636}"/>
              </a:ext>
            </a:extLst>
          </p:cNvPr>
          <p:cNvSpPr>
            <a:spLocks noGrp="1"/>
          </p:cNvSpPr>
          <p:nvPr>
            <p:ph type="dt" sz="half" idx="10"/>
          </p:nvPr>
        </p:nvSpPr>
        <p:spPr/>
        <p:txBody>
          <a:bodyPr/>
          <a:lstStyle/>
          <a:p>
            <a:fld id="{793F4A65-A828-4FE9-92B6-FD89030A3B29}" type="datetimeFigureOut">
              <a:rPr lang="en-GB" smtClean="0"/>
              <a:t>14/03/2022</a:t>
            </a:fld>
            <a:endParaRPr lang="en-GB"/>
          </a:p>
        </p:txBody>
      </p:sp>
      <p:sp>
        <p:nvSpPr>
          <p:cNvPr id="6" name="Footer Placeholder 5">
            <a:extLst>
              <a:ext uri="{FF2B5EF4-FFF2-40B4-BE49-F238E27FC236}">
                <a16:creationId xmlns:a16="http://schemas.microsoft.com/office/drawing/2014/main" id="{1905915E-C473-4B64-8167-0BB024C458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1D7DE-3AC1-4D81-B907-9AC81F854948}"/>
              </a:ext>
            </a:extLst>
          </p:cNvPr>
          <p:cNvSpPr>
            <a:spLocks noGrp="1"/>
          </p:cNvSpPr>
          <p:nvPr>
            <p:ph type="sldNum" sz="quarter" idx="12"/>
          </p:nvPr>
        </p:nvSpPr>
        <p:spPr/>
        <p:txBody>
          <a:bodyPr/>
          <a:lstStyle/>
          <a:p>
            <a:fld id="{DFF7A654-DD91-407D-8B9A-928FDA755874}" type="slidenum">
              <a:rPr lang="en-GB" smtClean="0"/>
              <a:t>‹#›</a:t>
            </a:fld>
            <a:endParaRPr lang="en-GB"/>
          </a:p>
        </p:txBody>
      </p:sp>
      <p:grpSp>
        <p:nvGrpSpPr>
          <p:cNvPr id="8" name="Group 7">
            <a:extLst>
              <a:ext uri="{FF2B5EF4-FFF2-40B4-BE49-F238E27FC236}">
                <a16:creationId xmlns:a16="http://schemas.microsoft.com/office/drawing/2014/main" id="{7B372730-6D36-4A15-B733-BC01F6F6ADD6}"/>
              </a:ext>
            </a:extLst>
          </p:cNvPr>
          <p:cNvGrpSpPr/>
          <p:nvPr/>
        </p:nvGrpSpPr>
        <p:grpSpPr>
          <a:xfrm>
            <a:off x="0" y="5601929"/>
            <a:ext cx="12192000" cy="1244279"/>
            <a:chOff x="0" y="5613721"/>
            <a:chExt cx="12192000" cy="1244279"/>
          </a:xfrm>
        </p:grpSpPr>
        <p:pic>
          <p:nvPicPr>
            <p:cNvPr id="9" name="Picture 8" descr="Logo&#10;&#10;Description automatically generated">
              <a:extLst>
                <a:ext uri="{FF2B5EF4-FFF2-40B4-BE49-F238E27FC236}">
                  <a16:creationId xmlns:a16="http://schemas.microsoft.com/office/drawing/2014/main" id="{1B8A17A0-0ADA-4A0F-9E61-6AD1BB410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330" y="5712077"/>
              <a:ext cx="1595995" cy="1091139"/>
            </a:xfrm>
            <a:prstGeom prst="rect">
              <a:avLst/>
            </a:prstGeom>
          </p:spPr>
        </p:pic>
        <p:sp>
          <p:nvSpPr>
            <p:cNvPr id="10" name="Rectangle 9">
              <a:extLst>
                <a:ext uri="{FF2B5EF4-FFF2-40B4-BE49-F238E27FC236}">
                  <a16:creationId xmlns:a16="http://schemas.microsoft.com/office/drawing/2014/main" id="{18C92D13-D359-4C4A-866F-9F8BD6F757E0}"/>
                </a:ext>
              </a:extLst>
            </p:cNvPr>
            <p:cNvSpPr/>
            <p:nvPr/>
          </p:nvSpPr>
          <p:spPr>
            <a:xfrm>
              <a:off x="0" y="5613721"/>
              <a:ext cx="12192000" cy="1244279"/>
            </a:xfrm>
            <a:prstGeom prst="rect">
              <a:avLst/>
            </a:prstGeom>
            <a:noFill/>
            <a:ln w="381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02B7C30-9D51-4E7B-A4A2-F9D4C548C8A7}"/>
                </a:ext>
              </a:extLst>
            </p:cNvPr>
            <p:cNvSpPr/>
            <p:nvPr/>
          </p:nvSpPr>
          <p:spPr>
            <a:xfrm>
              <a:off x="0" y="5635468"/>
              <a:ext cx="6096000" cy="1222531"/>
            </a:xfrm>
            <a:prstGeom prst="rect">
              <a:avLst/>
            </a:prstGeom>
            <a:solidFill>
              <a:srgbClr val="18A98A"/>
            </a:solidFill>
            <a:ln>
              <a:solidFill>
                <a:srgbClr val="18A98A"/>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2" name="Picture 11" descr="Text&#10;&#10;Description automatically generated">
              <a:extLst>
                <a:ext uri="{FF2B5EF4-FFF2-40B4-BE49-F238E27FC236}">
                  <a16:creationId xmlns:a16="http://schemas.microsoft.com/office/drawing/2014/main" id="{A377840F-9F3B-4F39-AAFD-991F3BADF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3" name="TextBox 12">
              <a:extLst>
                <a:ext uri="{FF2B5EF4-FFF2-40B4-BE49-F238E27FC236}">
                  <a16:creationId xmlns:a16="http://schemas.microsoft.com/office/drawing/2014/main" id="{12CE0F5D-0A28-47C1-8F4A-67AA3F0CC01D}"/>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4" name="TextBox 13">
              <a:extLst>
                <a:ext uri="{FF2B5EF4-FFF2-40B4-BE49-F238E27FC236}">
                  <a16:creationId xmlns:a16="http://schemas.microsoft.com/office/drawing/2014/main" id="{BE827CC5-169E-4D30-B9BF-F9523A001FF9}"/>
                </a:ext>
              </a:extLst>
            </p:cNvPr>
            <p:cNvSpPr txBox="1"/>
            <p:nvPr/>
          </p:nvSpPr>
          <p:spPr>
            <a:xfrm>
              <a:off x="6224861" y="5990775"/>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grpSp>
      <p:sp>
        <p:nvSpPr>
          <p:cNvPr id="16" name="Rectangle 15">
            <a:extLst>
              <a:ext uri="{FF2B5EF4-FFF2-40B4-BE49-F238E27FC236}">
                <a16:creationId xmlns:a16="http://schemas.microsoft.com/office/drawing/2014/main" id="{3A0F3100-44A0-43BF-AD1D-6D6FE5B65E80}"/>
              </a:ext>
            </a:extLst>
          </p:cNvPr>
          <p:cNvSpPr/>
          <p:nvPr/>
        </p:nvSpPr>
        <p:spPr>
          <a:xfrm>
            <a:off x="39189" y="53513"/>
            <a:ext cx="12152811" cy="7379252"/>
          </a:xfrm>
          <a:prstGeom prst="rect">
            <a:avLst/>
          </a:prstGeom>
          <a:no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48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A1379-0FB9-4076-AA36-C4FE2D56975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06E613-97D4-4B73-B0A6-1724B20E5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AD9F1-79AF-4EB2-9B2E-3FCB38653F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2B4C6E-EBBC-4361-A673-6B5202F465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851784-BA56-4F19-9099-5BB8AAAE73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492570-1520-478F-80AB-A5604605451C}"/>
              </a:ext>
            </a:extLst>
          </p:cNvPr>
          <p:cNvSpPr>
            <a:spLocks noGrp="1"/>
          </p:cNvSpPr>
          <p:nvPr>
            <p:ph type="dt" sz="half" idx="10"/>
          </p:nvPr>
        </p:nvSpPr>
        <p:spPr/>
        <p:txBody>
          <a:bodyPr/>
          <a:lstStyle/>
          <a:p>
            <a:fld id="{793F4A65-A828-4FE9-92B6-FD89030A3B29}" type="datetimeFigureOut">
              <a:rPr lang="en-GB" smtClean="0"/>
              <a:t>14/03/2022</a:t>
            </a:fld>
            <a:endParaRPr lang="en-GB"/>
          </a:p>
        </p:txBody>
      </p:sp>
      <p:sp>
        <p:nvSpPr>
          <p:cNvPr id="8" name="Footer Placeholder 7">
            <a:extLst>
              <a:ext uri="{FF2B5EF4-FFF2-40B4-BE49-F238E27FC236}">
                <a16:creationId xmlns:a16="http://schemas.microsoft.com/office/drawing/2014/main" id="{F0ADD274-70C3-4952-9562-713EC615A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57C943-E0D8-4532-B85F-03B853DCF9EC}"/>
              </a:ext>
            </a:extLst>
          </p:cNvPr>
          <p:cNvSpPr>
            <a:spLocks noGrp="1"/>
          </p:cNvSpPr>
          <p:nvPr>
            <p:ph type="sldNum" sz="quarter" idx="12"/>
          </p:nvPr>
        </p:nvSpPr>
        <p:spPr/>
        <p:txBody>
          <a:bodyPr/>
          <a:lstStyle/>
          <a:p>
            <a:fld id="{DFF7A654-DD91-407D-8B9A-928FDA755874}" type="slidenum">
              <a:rPr lang="en-GB" smtClean="0"/>
              <a:t>‹#›</a:t>
            </a:fld>
            <a:endParaRPr lang="en-GB"/>
          </a:p>
        </p:txBody>
      </p:sp>
      <p:grpSp>
        <p:nvGrpSpPr>
          <p:cNvPr id="10" name="Group 9">
            <a:extLst>
              <a:ext uri="{FF2B5EF4-FFF2-40B4-BE49-F238E27FC236}">
                <a16:creationId xmlns:a16="http://schemas.microsoft.com/office/drawing/2014/main" id="{590D1730-87FB-41C2-A66E-FE3463130A50}"/>
              </a:ext>
            </a:extLst>
          </p:cNvPr>
          <p:cNvGrpSpPr/>
          <p:nvPr/>
        </p:nvGrpSpPr>
        <p:grpSpPr>
          <a:xfrm>
            <a:off x="-5120" y="5620115"/>
            <a:ext cx="12192000" cy="1244279"/>
            <a:chOff x="0" y="5613721"/>
            <a:chExt cx="12192000" cy="1244279"/>
          </a:xfrm>
        </p:grpSpPr>
        <p:sp>
          <p:nvSpPr>
            <p:cNvPr id="11" name="Rectangle 10">
              <a:extLst>
                <a:ext uri="{FF2B5EF4-FFF2-40B4-BE49-F238E27FC236}">
                  <a16:creationId xmlns:a16="http://schemas.microsoft.com/office/drawing/2014/main" id="{0227AFC7-F567-4677-9932-F00468B1C4C0}"/>
                </a:ext>
              </a:extLst>
            </p:cNvPr>
            <p:cNvSpPr/>
            <p:nvPr/>
          </p:nvSpPr>
          <p:spPr>
            <a:xfrm>
              <a:off x="0" y="5613721"/>
              <a:ext cx="12192000" cy="1244279"/>
            </a:xfrm>
            <a:prstGeom prst="rect">
              <a:avLst/>
            </a:prstGeom>
            <a:ln>
              <a:solidFill>
                <a:srgbClr val="1D1D1B"/>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72E245AE-AD57-43CE-ABBB-DFE508C59A47}"/>
                </a:ext>
              </a:extLst>
            </p:cNvPr>
            <p:cNvSpPr/>
            <p:nvPr/>
          </p:nvSpPr>
          <p:spPr>
            <a:xfrm>
              <a:off x="0" y="5635468"/>
              <a:ext cx="6096000" cy="1222531"/>
            </a:xfrm>
            <a:prstGeom prst="rect">
              <a:avLst/>
            </a:prstGeom>
            <a:solidFill>
              <a:srgbClr val="1D1D1B"/>
            </a:solidFill>
            <a:ln>
              <a:solidFill>
                <a:srgbClr val="1D1D1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Picture 12" descr="Text&#10;&#10;Description automatically generated">
              <a:extLst>
                <a:ext uri="{FF2B5EF4-FFF2-40B4-BE49-F238E27FC236}">
                  <a16:creationId xmlns:a16="http://schemas.microsoft.com/office/drawing/2014/main" id="{2ECE7D59-78CA-455F-89C4-E0A09A64A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27" y="5765142"/>
              <a:ext cx="1368473" cy="967564"/>
            </a:xfrm>
            <a:prstGeom prst="rect">
              <a:avLst/>
            </a:prstGeom>
          </p:spPr>
        </p:pic>
        <p:sp>
          <p:nvSpPr>
            <p:cNvPr id="14" name="TextBox 13">
              <a:extLst>
                <a:ext uri="{FF2B5EF4-FFF2-40B4-BE49-F238E27FC236}">
                  <a16:creationId xmlns:a16="http://schemas.microsoft.com/office/drawing/2014/main" id="{06328A37-99CE-43AB-8C87-107505AC4772}"/>
                </a:ext>
              </a:extLst>
            </p:cNvPr>
            <p:cNvSpPr txBox="1"/>
            <p:nvPr/>
          </p:nvSpPr>
          <p:spPr>
            <a:xfrm>
              <a:off x="1687730" y="6003839"/>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5" name="TextBox 14">
              <a:extLst>
                <a:ext uri="{FF2B5EF4-FFF2-40B4-BE49-F238E27FC236}">
                  <a16:creationId xmlns:a16="http://schemas.microsoft.com/office/drawing/2014/main" id="{0369432F-DCA2-4091-882E-E2BF0BC32570}"/>
                </a:ext>
              </a:extLst>
            </p:cNvPr>
            <p:cNvSpPr txBox="1"/>
            <p:nvPr/>
          </p:nvSpPr>
          <p:spPr>
            <a:xfrm>
              <a:off x="6224861" y="6003838"/>
              <a:ext cx="4116317" cy="461665"/>
            </a:xfrm>
            <a:prstGeom prst="rect">
              <a:avLst/>
            </a:prstGeom>
            <a:noFill/>
          </p:spPr>
          <p:txBody>
            <a:bodyPr wrap="square" rtlCol="0">
              <a:spAutoFit/>
            </a:bodyPr>
            <a:lstStyle/>
            <a:p>
              <a:pPr algn="ctr"/>
              <a:r>
                <a:rPr lang="en-GB" sz="2400" dirty="0">
                  <a:latin typeface="Montserrat"/>
                  <a:ea typeface="Calibri" panose="020F0502020204030204" pitchFamily="34" charset="0"/>
                </a:rPr>
                <a:t>MoodSpark.org.uk</a:t>
              </a:r>
              <a:endParaRPr lang="en-GB" sz="2400" dirty="0">
                <a:latin typeface="Montserrat"/>
              </a:endParaRPr>
            </a:p>
          </p:txBody>
        </p:sp>
        <p:pic>
          <p:nvPicPr>
            <p:cNvPr id="16" name="Picture 2" descr="Image preview">
              <a:extLst>
                <a:ext uri="{FF2B5EF4-FFF2-40B4-BE49-F238E27FC236}">
                  <a16:creationId xmlns:a16="http://schemas.microsoft.com/office/drawing/2014/main" id="{D4DF910F-5DFF-47B7-B1AA-B0D0B2CAC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1359" y="5707101"/>
              <a:ext cx="1617144" cy="110539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54444491-0AEB-46C1-BDFD-E3C44687ACA3}"/>
              </a:ext>
            </a:extLst>
          </p:cNvPr>
          <p:cNvSpPr/>
          <p:nvPr/>
        </p:nvSpPr>
        <p:spPr>
          <a:xfrm>
            <a:off x="39189" y="53513"/>
            <a:ext cx="12152811" cy="681088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178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3E6252-1BF4-4B76-8043-64AE299529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5CE6449D-1EB0-421F-B56C-DAC573DED1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CBF1570E-8393-4820-BCE0-E01D4C3CE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F4A65-A828-4FE9-92B6-FD89030A3B29}" type="datetimeFigureOut">
              <a:rPr lang="en-GB" smtClean="0"/>
              <a:t>14/03/2022</a:t>
            </a:fld>
            <a:endParaRPr lang="en-GB"/>
          </a:p>
        </p:txBody>
      </p:sp>
      <p:sp>
        <p:nvSpPr>
          <p:cNvPr id="5" name="Footer Placeholder 4">
            <a:extLst>
              <a:ext uri="{FF2B5EF4-FFF2-40B4-BE49-F238E27FC236}">
                <a16:creationId xmlns:a16="http://schemas.microsoft.com/office/drawing/2014/main" id="{2F925F65-BE7E-4683-A46C-E57EBDC7A5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5353775-F676-4191-928A-CB3A2A8D6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7A654-DD91-407D-8B9A-928FDA755874}" type="slidenum">
              <a:rPr lang="en-GB" smtClean="0"/>
              <a:t>‹#›</a:t>
            </a:fld>
            <a:endParaRPr lang="en-GB"/>
          </a:p>
        </p:txBody>
      </p:sp>
      <p:pic>
        <p:nvPicPr>
          <p:cNvPr id="12" name="Picture 11" descr="Text&#10;&#10;Description automatically generated">
            <a:extLst>
              <a:ext uri="{FF2B5EF4-FFF2-40B4-BE49-F238E27FC236}">
                <a16:creationId xmlns:a16="http://schemas.microsoft.com/office/drawing/2014/main" id="{3B32E2C2-1874-45E8-980E-1A1C824228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4827" y="5752079"/>
            <a:ext cx="1368473" cy="967564"/>
          </a:xfrm>
          <a:prstGeom prst="rect">
            <a:avLst/>
          </a:prstGeom>
        </p:spPr>
      </p:pic>
      <p:sp>
        <p:nvSpPr>
          <p:cNvPr id="13" name="TextBox 12">
            <a:extLst>
              <a:ext uri="{FF2B5EF4-FFF2-40B4-BE49-F238E27FC236}">
                <a16:creationId xmlns:a16="http://schemas.microsoft.com/office/drawing/2014/main" id="{2E8E29D5-C0D9-4E27-8685-8C6965546B3B}"/>
              </a:ext>
            </a:extLst>
          </p:cNvPr>
          <p:cNvSpPr txBox="1"/>
          <p:nvPr/>
        </p:nvSpPr>
        <p:spPr>
          <a:xfrm>
            <a:off x="1687730" y="5990776"/>
            <a:ext cx="4343840" cy="461665"/>
          </a:xfrm>
          <a:prstGeom prst="rect">
            <a:avLst/>
          </a:prstGeom>
          <a:noFill/>
        </p:spPr>
        <p:txBody>
          <a:bodyPr wrap="square" rtlCol="0">
            <a:spAutoFit/>
          </a:bodyPr>
          <a:lstStyle/>
          <a:p>
            <a:pPr algn="ctr"/>
            <a:r>
              <a:rPr lang="en-GB" sz="2400" dirty="0">
                <a:solidFill>
                  <a:schemeClr val="bg1"/>
                </a:solidFill>
                <a:latin typeface="Montserrat"/>
                <a:ea typeface="Calibri" panose="020F0502020204030204" pitchFamily="34" charset="0"/>
                <a:cs typeface="Times New Roman" panose="02020603050405020304" pitchFamily="18" charset="0"/>
              </a:rPr>
              <a:t>K</a:t>
            </a:r>
            <a:r>
              <a:rPr lang="en-GB" sz="2400" dirty="0">
                <a:solidFill>
                  <a:schemeClr val="bg1"/>
                </a:solidFill>
                <a:effectLst/>
                <a:latin typeface="Montserrat"/>
                <a:ea typeface="Calibri" panose="020F0502020204030204" pitchFamily="34" charset="0"/>
                <a:cs typeface="Times New Roman" panose="02020603050405020304" pitchFamily="18" charset="0"/>
              </a:rPr>
              <a:t>entResilienceHub.org.uk</a:t>
            </a:r>
            <a:endParaRPr lang="en-GB" sz="2400" dirty="0">
              <a:solidFill>
                <a:schemeClr val="bg1"/>
              </a:solidFill>
              <a:latin typeface="Montserrat"/>
            </a:endParaRPr>
          </a:p>
        </p:txBody>
      </p:sp>
      <p:sp>
        <p:nvSpPr>
          <p:cNvPr id="15" name="Rectangle 14">
            <a:extLst>
              <a:ext uri="{FF2B5EF4-FFF2-40B4-BE49-F238E27FC236}">
                <a16:creationId xmlns:a16="http://schemas.microsoft.com/office/drawing/2014/main" id="{9F19A62F-6E57-43BE-B217-3829FA2D56DA}"/>
              </a:ext>
            </a:extLst>
          </p:cNvPr>
          <p:cNvSpPr/>
          <p:nvPr/>
        </p:nvSpPr>
        <p:spPr>
          <a:xfrm>
            <a:off x="9686260" y="5635469"/>
            <a:ext cx="2372390" cy="11053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99147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9" r:id="rId14"/>
  </p:sldLayoutIdLst>
  <p:txStyles>
    <p:titleStyle>
      <a:lvl1pPr algn="l" defTabSz="914400" rtl="0" eaLnBrk="1" latinLnBrk="0" hangingPunct="1">
        <a:lnSpc>
          <a:spcPct val="90000"/>
        </a:lnSpc>
        <a:spcBef>
          <a:spcPct val="0"/>
        </a:spcBef>
        <a:buNone/>
        <a:defRPr sz="4400" kern="1200">
          <a:solidFill>
            <a:srgbClr val="1D1D1B"/>
          </a:solidFill>
          <a:latin typeface="Montserra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D1D1B"/>
          </a:solidFill>
          <a:latin typeface="Montserra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D1D1B"/>
          </a:solidFill>
          <a:latin typeface="Montserra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1D1B"/>
          </a:solidFill>
          <a:latin typeface="Montserra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1D1B"/>
          </a:solidFill>
          <a:latin typeface="Montserra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1D1B"/>
          </a:solidFill>
          <a:latin typeface="Montserra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9.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CE1E-EB28-406B-A197-3AE38210B37F}"/>
              </a:ext>
            </a:extLst>
          </p:cNvPr>
          <p:cNvSpPr>
            <a:spLocks noGrp="1"/>
          </p:cNvSpPr>
          <p:nvPr>
            <p:ph type="ctrTitle"/>
          </p:nvPr>
        </p:nvSpPr>
        <p:spPr>
          <a:xfrm>
            <a:off x="1524000" y="1122363"/>
            <a:ext cx="9144000" cy="2387600"/>
          </a:xfrm>
        </p:spPr>
        <p:txBody>
          <a:bodyPr anchor="b">
            <a:noAutofit/>
          </a:bodyPr>
          <a:lstStyle/>
          <a:p>
            <a:r>
              <a:rPr lang="en-GB" sz="7200" b="1" dirty="0">
                <a:latin typeface="Malgun Gothic" panose="020B0503020000020004" pitchFamily="34" charset="-127"/>
                <a:ea typeface="Malgun Gothic" panose="020B0503020000020004" pitchFamily="34" charset="-127"/>
              </a:rPr>
              <a:t>ANTI-BULLYING TRAINING</a:t>
            </a:r>
          </a:p>
        </p:txBody>
      </p:sp>
      <p:sp>
        <p:nvSpPr>
          <p:cNvPr id="3" name="Subtitle 2">
            <a:extLst>
              <a:ext uri="{FF2B5EF4-FFF2-40B4-BE49-F238E27FC236}">
                <a16:creationId xmlns:a16="http://schemas.microsoft.com/office/drawing/2014/main" id="{761D57C9-1BDA-499F-9852-E0F454842F33}"/>
              </a:ext>
            </a:extLst>
          </p:cNvPr>
          <p:cNvSpPr>
            <a:spLocks noGrp="1"/>
          </p:cNvSpPr>
          <p:nvPr>
            <p:ph type="subTitle" idx="1"/>
          </p:nvPr>
        </p:nvSpPr>
        <p:spPr>
          <a:xfrm>
            <a:off x="1524000" y="3602038"/>
            <a:ext cx="9144000" cy="1655762"/>
          </a:xfrm>
        </p:spPr>
        <p:txBody>
          <a:bodyPr>
            <a:normAutofit/>
          </a:bodyPr>
          <a:lstStyle/>
          <a:p>
            <a:r>
              <a:rPr lang="en-GB" dirty="0">
                <a:latin typeface="Malgun Gothic" panose="020B0503020000020004" pitchFamily="34" charset="-127"/>
                <a:ea typeface="Malgun Gothic" panose="020B0503020000020004" pitchFamily="34" charset="-127"/>
              </a:rPr>
              <a:t>Co-produced with young people from Kent Youth Voice</a:t>
            </a:r>
          </a:p>
          <a:p>
            <a:endParaRPr lang="en-GB" dirty="0">
              <a:latin typeface="Malgun Gothic" panose="020B0503020000020004" pitchFamily="34" charset="-127"/>
              <a:ea typeface="Malgun Gothic" panose="020B0503020000020004" pitchFamily="34" charset="-127"/>
            </a:endParaRPr>
          </a:p>
          <a:p>
            <a:r>
              <a:rPr lang="en-GB" dirty="0">
                <a:latin typeface="Malgun Gothic" panose="020B0503020000020004" pitchFamily="34" charset="-127"/>
                <a:ea typeface="Malgun Gothic" panose="020B0503020000020004" pitchFamily="34" charset="-127"/>
              </a:rPr>
              <a:t>Get Involved!</a:t>
            </a:r>
          </a:p>
        </p:txBody>
      </p:sp>
    </p:spTree>
    <p:extLst>
      <p:ext uri="{BB962C8B-B14F-4D97-AF65-F5344CB8AC3E}">
        <p14:creationId xmlns:p14="http://schemas.microsoft.com/office/powerpoint/2010/main" val="297462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3" name="Title 2">
            <a:extLst>
              <a:ext uri="{FF2B5EF4-FFF2-40B4-BE49-F238E27FC236}">
                <a16:creationId xmlns:a16="http://schemas.microsoft.com/office/drawing/2014/main" id="{41787853-0B6D-450C-AED7-104E1059C14E}"/>
              </a:ext>
            </a:extLst>
          </p:cNvPr>
          <p:cNvSpPr>
            <a:spLocks noGrp="1"/>
          </p:cNvSpPr>
          <p:nvPr>
            <p:ph type="title"/>
          </p:nvPr>
        </p:nvSpPr>
        <p:spPr>
          <a:xfrm>
            <a:off x="457200" y="-1325563"/>
            <a:ext cx="5181600" cy="1325563"/>
          </a:xfrm>
        </p:spPr>
        <p:txBody>
          <a:bodyPr vert="horz" lIns="91440" tIns="45720" rIns="91440" bIns="45720" rtlCol="0" anchor="b">
            <a:normAutofit/>
          </a:bodyPr>
          <a:lstStyle/>
          <a:p>
            <a:r>
              <a:rPr lang="en-GB" dirty="0"/>
              <a:t>Answers</a:t>
            </a:r>
          </a:p>
        </p:txBody>
      </p:sp>
      <p:sp>
        <p:nvSpPr>
          <p:cNvPr id="105" name="Google Shape;105;p19"/>
          <p:cNvSpPr txBox="1">
            <a:spLocks noGrp="1"/>
          </p:cNvSpPr>
          <p:nvPr>
            <p:ph sz="half" idx="1"/>
          </p:nvPr>
        </p:nvSpPr>
        <p:spPr>
          <a:xfrm>
            <a:off x="378372" y="1134203"/>
            <a:ext cx="5186855" cy="3358735"/>
          </a:xfrm>
        </p:spPr>
        <p:txBody>
          <a:bodyPr spcFirstLastPara="1" vert="horz" lIns="91440" tIns="45720" rIns="91440" bIns="45720" rtlCol="0" anchorCtr="0">
            <a:normAutofit/>
          </a:bodyPr>
          <a:lstStyle/>
          <a:p>
            <a:pPr marL="0" indent="0" algn="ctr">
              <a:buSzPct val="100000"/>
              <a:buNone/>
            </a:pPr>
            <a:endParaRPr lang="en-US" sz="5400" b="1" dirty="0">
              <a:latin typeface="Malgun Gothic" panose="020B0503020000020004" pitchFamily="34" charset="-127"/>
              <a:ea typeface="Malgun Gothic" panose="020B0503020000020004" pitchFamily="34" charset="-127"/>
            </a:endParaRPr>
          </a:p>
          <a:p>
            <a:pPr marL="0" indent="0" algn="ctr">
              <a:buSzPct val="100000"/>
              <a:buNone/>
            </a:pPr>
            <a:r>
              <a:rPr lang="en-US" sz="5400" dirty="0">
                <a:latin typeface="Malgun Gothic" panose="020B0503020000020004" pitchFamily="34" charset="-127"/>
                <a:ea typeface="Malgun Gothic" panose="020B0503020000020004" pitchFamily="34" charset="-127"/>
              </a:rPr>
              <a:t>How did you do?</a:t>
            </a:r>
          </a:p>
          <a:p>
            <a:pPr marL="0" indent="0">
              <a:spcBef>
                <a:spcPts val="2133"/>
              </a:spcBef>
              <a:spcAft>
                <a:spcPts val="2133"/>
              </a:spcAft>
              <a:buSzPct val="100000"/>
              <a:buNone/>
            </a:pPr>
            <a:endParaRPr lang="en-US" dirty="0"/>
          </a:p>
        </p:txBody>
      </p:sp>
      <p:sp>
        <p:nvSpPr>
          <p:cNvPr id="110" name="Content Placeholder 3">
            <a:extLst>
              <a:ext uri="{FF2B5EF4-FFF2-40B4-BE49-F238E27FC236}">
                <a16:creationId xmlns:a16="http://schemas.microsoft.com/office/drawing/2014/main" id="{02C93E36-60F7-4075-A56B-CC4D883794D5}"/>
              </a:ext>
            </a:extLst>
          </p:cNvPr>
          <p:cNvSpPr>
            <a:spLocks noGrp="1"/>
          </p:cNvSpPr>
          <p:nvPr>
            <p:ph sz="half" idx="2"/>
          </p:nvPr>
        </p:nvSpPr>
        <p:spPr>
          <a:xfrm>
            <a:off x="6318803" y="824707"/>
            <a:ext cx="5674415" cy="3977728"/>
          </a:xfrm>
        </p:spPr>
        <p:txBody>
          <a:bodyPr>
            <a:normAutofit/>
          </a:bodyPr>
          <a:lstStyle/>
          <a:p>
            <a:pPr marL="0" indent="0" algn="ctr">
              <a:buSzPct val="100000"/>
              <a:buNone/>
            </a:pPr>
            <a:r>
              <a:rPr lang="en-US" sz="4800" b="1" dirty="0">
                <a:latin typeface="Malgun Gothic" panose="020B0503020000020004" pitchFamily="34" charset="-127"/>
                <a:ea typeface="Malgun Gothic" panose="020B0503020000020004" pitchFamily="34" charset="-127"/>
              </a:rPr>
              <a:t>1. A</a:t>
            </a:r>
          </a:p>
          <a:p>
            <a:pPr marL="0" indent="0" algn="ctr">
              <a:buSzPct val="100000"/>
              <a:buNone/>
            </a:pPr>
            <a:r>
              <a:rPr lang="en-US" sz="4800" b="1" dirty="0">
                <a:latin typeface="Malgun Gothic" panose="020B0503020000020004" pitchFamily="34" charset="-127"/>
                <a:ea typeface="Malgun Gothic" panose="020B0503020000020004" pitchFamily="34" charset="-127"/>
              </a:rPr>
              <a:t>2. B</a:t>
            </a:r>
          </a:p>
          <a:p>
            <a:pPr marL="0" indent="0" algn="ctr">
              <a:buSzPct val="100000"/>
              <a:buNone/>
            </a:pPr>
            <a:r>
              <a:rPr lang="en-US" sz="4800" b="1" dirty="0">
                <a:latin typeface="Malgun Gothic" panose="020B0503020000020004" pitchFamily="34" charset="-127"/>
                <a:ea typeface="Malgun Gothic" panose="020B0503020000020004" pitchFamily="34" charset="-127"/>
              </a:rPr>
              <a:t>3. D</a:t>
            </a:r>
          </a:p>
          <a:p>
            <a:pPr marL="0" indent="0" algn="ctr">
              <a:buSzPct val="100000"/>
              <a:buNone/>
            </a:pPr>
            <a:r>
              <a:rPr lang="en-US" sz="4800" b="1" dirty="0">
                <a:latin typeface="Malgun Gothic" panose="020B0503020000020004" pitchFamily="34" charset="-127"/>
                <a:ea typeface="Malgun Gothic" panose="020B0503020000020004" pitchFamily="34" charset="-127"/>
              </a:rPr>
              <a:t>4. C</a:t>
            </a:r>
          </a:p>
          <a:p>
            <a:pPr marL="0" indent="0" algn="ctr">
              <a:buSzPct val="100000"/>
              <a:buNone/>
            </a:pPr>
            <a:r>
              <a:rPr lang="en-US" sz="4800" b="1" dirty="0">
                <a:latin typeface="Malgun Gothic" panose="020B0503020000020004" pitchFamily="34" charset="-127"/>
                <a:ea typeface="Malgun Gothic" panose="020B0503020000020004" pitchFamily="34" charset="-127"/>
              </a:rPr>
              <a:t>5. A</a:t>
            </a:r>
          </a:p>
          <a:p>
            <a:pPr marL="0" indent="0" algn="ctr">
              <a:buNone/>
            </a:pPr>
            <a:endParaRPr lang="en-US" dirty="0"/>
          </a:p>
        </p:txBody>
      </p:sp>
      <p:sp>
        <p:nvSpPr>
          <p:cNvPr id="2" name="Rectangle 1">
            <a:extLst>
              <a:ext uri="{FF2B5EF4-FFF2-40B4-BE49-F238E27FC236}">
                <a16:creationId xmlns:a16="http://schemas.microsoft.com/office/drawing/2014/main" id="{7677C810-EC30-4DCB-94B5-4D85C1B82A56}"/>
              </a:ext>
              <a:ext uri="{C183D7F6-B498-43B3-948B-1728B52AA6E4}">
                <adec:decorative xmlns:adec="http://schemas.microsoft.com/office/drawing/2017/decorative" val="1"/>
              </a:ext>
            </a:extLst>
          </p:cNvPr>
          <p:cNvSpPr/>
          <p:nvPr/>
        </p:nvSpPr>
        <p:spPr>
          <a:xfrm>
            <a:off x="105997" y="116821"/>
            <a:ext cx="2662908" cy="707886"/>
          </a:xfrm>
          <a:prstGeom prst="rect">
            <a:avLst/>
          </a:prstGeom>
        </p:spPr>
        <p:txBody>
          <a:bodyPr wrap="none">
            <a:spAutoFit/>
          </a:bodyPr>
          <a:lstStyle/>
          <a:p>
            <a:pPr>
              <a:buSzPct val="100000"/>
            </a:pPr>
            <a:r>
              <a:rPr lang="en-US" sz="4000" b="1" dirty="0">
                <a:latin typeface="Malgun Gothic" panose="020B0503020000020004" pitchFamily="34" charset="-127"/>
                <a:ea typeface="Malgun Gothic" panose="020B0503020000020004" pitchFamily="34" charset="-127"/>
              </a:rPr>
              <a:t>ANSWERS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493A60C-D032-4893-85C3-7063CCE4235C}"/>
              </a:ext>
            </a:extLst>
          </p:cNvPr>
          <p:cNvSpPr txBox="1">
            <a:spLocks noGrp="1"/>
          </p:cNvSpPr>
          <p:nvPr>
            <p:ph type="title" idx="4294967295"/>
          </p:nvPr>
        </p:nvSpPr>
        <p:spPr>
          <a:xfrm>
            <a:off x="618522" y="2103437"/>
            <a:ext cx="495019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j-cs"/>
              </a:rPr>
              <a:t>What is bullying?</a:t>
            </a:r>
          </a:p>
        </p:txBody>
      </p:sp>
      <p:pic>
        <p:nvPicPr>
          <p:cNvPr id="3" name="Picture 2">
            <a:extLst>
              <a:ext uri="{FF2B5EF4-FFF2-40B4-BE49-F238E27FC236}">
                <a16:creationId xmlns:a16="http://schemas.microsoft.com/office/drawing/2014/main" id="{76E43670-E757-4B2B-A4E0-3BFF4CC5E1A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577" y="256586"/>
            <a:ext cx="5486411" cy="5486411"/>
          </a:xfrm>
          <a:prstGeom prst="rect">
            <a:avLst/>
          </a:prstGeom>
        </p:spPr>
      </p:pic>
      <p:pic>
        <p:nvPicPr>
          <p:cNvPr id="5" name="Picture 4">
            <a:extLst>
              <a:ext uri="{FF2B5EF4-FFF2-40B4-BE49-F238E27FC236}">
                <a16:creationId xmlns:a16="http://schemas.microsoft.com/office/drawing/2014/main" id="{82089DA2-FC08-4EF8-85BB-C3913296FCF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9765" y="853745"/>
            <a:ext cx="5486411" cy="5486411"/>
          </a:xfrm>
          <a:prstGeom prst="rect">
            <a:avLst/>
          </a:prstGeom>
        </p:spPr>
      </p:pic>
    </p:spTree>
    <p:extLst>
      <p:ext uri="{BB962C8B-B14F-4D97-AF65-F5344CB8AC3E}">
        <p14:creationId xmlns:p14="http://schemas.microsoft.com/office/powerpoint/2010/main" val="246319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493A60C-D032-4893-85C3-7063CCE4235C}"/>
              </a:ext>
            </a:extLst>
          </p:cNvPr>
          <p:cNvSpPr txBox="1">
            <a:spLocks noGrp="1"/>
          </p:cNvSpPr>
          <p:nvPr>
            <p:ph type="title" idx="4294967295"/>
          </p:nvPr>
        </p:nvSpPr>
        <p:spPr>
          <a:xfrm>
            <a:off x="2365222" y="619439"/>
            <a:ext cx="7461556"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algun Gothic" panose="020B0503020000020004" pitchFamily="34" charset="-127"/>
                <a:ea typeface="Malgun Gothic" panose="020B0503020000020004" pitchFamily="34" charset="-127"/>
                <a:cs typeface="+mn-cs"/>
              </a:rPr>
              <a:t>Can you define bullying? </a:t>
            </a:r>
          </a:p>
        </p:txBody>
      </p:sp>
      <p:sp>
        <p:nvSpPr>
          <p:cNvPr id="10" name="TextBox 9">
            <a:extLst>
              <a:ext uri="{FF2B5EF4-FFF2-40B4-BE49-F238E27FC236}">
                <a16:creationId xmlns:a16="http://schemas.microsoft.com/office/drawing/2014/main" id="{4CE6EF3E-079A-42B8-B861-1A9837212417}"/>
              </a:ext>
            </a:extLst>
          </p:cNvPr>
          <p:cNvSpPr txBox="1"/>
          <p:nvPr/>
        </p:nvSpPr>
        <p:spPr>
          <a:xfrm>
            <a:off x="340896" y="2598003"/>
            <a:ext cx="11510208" cy="1661993"/>
          </a:xfrm>
          <a:prstGeom prst="rect">
            <a:avLst/>
          </a:prstGeom>
          <a:noFill/>
        </p:spPr>
        <p:txBody>
          <a:bodyPr wrap="square" rtlCol="0">
            <a:spAutoFit/>
          </a:bodyPr>
          <a:lstStyle/>
          <a:p>
            <a:r>
              <a:rPr lang="en-US" sz="2800" b="0" dirty="0">
                <a:solidFill>
                  <a:schemeClr val="tx1"/>
                </a:solidFill>
                <a:latin typeface="Malgun Gothic" panose="020B0503020000020004" pitchFamily="34" charset="-127"/>
                <a:ea typeface="Malgun Gothic" panose="020B0503020000020004" pitchFamily="34" charset="-127"/>
              </a:rPr>
              <a:t>The Anti-Bullying Alliance definition is “t</a:t>
            </a:r>
            <a:r>
              <a:rPr lang="en-US" altLang="en-US" sz="2800" b="0" dirty="0">
                <a:solidFill>
                  <a:schemeClr val="tx1"/>
                </a:solidFill>
                <a:latin typeface="Malgun Gothic" panose="020B0503020000020004" pitchFamily="34" charset="-127"/>
                <a:ea typeface="Malgun Gothic" panose="020B0503020000020004" pitchFamily="34" charset="-127"/>
              </a:rPr>
              <a:t>he repetitive, intentional hurting of one person or group by another person or group, where the relationship involves an imbalance of power.”</a:t>
            </a:r>
          </a:p>
          <a:p>
            <a:endParaRPr lang="en-GB" dirty="0"/>
          </a:p>
        </p:txBody>
      </p:sp>
    </p:spTree>
    <p:extLst>
      <p:ext uri="{BB962C8B-B14F-4D97-AF65-F5344CB8AC3E}">
        <p14:creationId xmlns:p14="http://schemas.microsoft.com/office/powerpoint/2010/main" val="502337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E86C0A0-1EE7-4003-9BB3-B1175A5166BC}"/>
              </a:ext>
            </a:extLst>
          </p:cNvPr>
          <p:cNvSpPr txBox="1">
            <a:spLocks noGrp="1"/>
          </p:cNvSpPr>
          <p:nvPr>
            <p:ph type="title" idx="4294967295"/>
          </p:nvPr>
        </p:nvSpPr>
        <p:spPr>
          <a:xfrm>
            <a:off x="476372" y="1842293"/>
            <a:ext cx="5157787" cy="20675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1D1D1B"/>
                </a:solidFill>
                <a:latin typeface="Montserra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D1D1B"/>
                </a:solidFill>
                <a:latin typeface="Montserra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D1D1B"/>
                </a:solidFill>
                <a:latin typeface="Montserra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D1D1B"/>
                </a:solidFill>
                <a:latin typeface="Montserra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D1D1B"/>
                </a:solidFill>
                <a:latin typeface="Montserra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j-cs"/>
              </a:rPr>
              <a:t>What are the effects of bullying </a:t>
            </a:r>
            <a:r>
              <a:rPr kumimoji="0" lang="en-US" altLang="en-US" sz="4400" b="1" i="0" u="none" strike="noStrike" kern="1200" cap="none" spc="0" normalizeH="0" baseline="0" noProof="0" dirty="0" err="1">
                <a:ln>
                  <a:noFill/>
                </a:ln>
                <a:solidFill>
                  <a:srgbClr val="1D1D1B"/>
                </a:solidFill>
                <a:effectLst/>
                <a:uLnTx/>
                <a:uFillTx/>
                <a:latin typeface="Malgun Gothic" panose="020B0503020000020004" pitchFamily="34" charset="-127"/>
                <a:ea typeface="Malgun Gothic" panose="020B0503020000020004" pitchFamily="34" charset="-127"/>
                <a:cs typeface="+mj-cs"/>
              </a:rPr>
              <a:t>behaviour</a:t>
            </a:r>
            <a:r>
              <a:rPr kumimoji="0" lang="en-US" altLang="en-US" sz="44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j-cs"/>
              </a:rPr>
              <a:t>? </a:t>
            </a:r>
            <a:endParaRPr kumimoji="0" lang="en-US" sz="4400" b="0"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j-cs"/>
            </a:endParaRPr>
          </a:p>
        </p:txBody>
      </p:sp>
      <p:pic>
        <p:nvPicPr>
          <p:cNvPr id="3" name="Picture 2">
            <a:extLst>
              <a:ext uri="{FF2B5EF4-FFF2-40B4-BE49-F238E27FC236}">
                <a16:creationId xmlns:a16="http://schemas.microsoft.com/office/drawing/2014/main" id="{3825A42D-CE13-4D69-ACE5-BFCB25803CC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573" y="275247"/>
            <a:ext cx="5486411" cy="5486411"/>
          </a:xfrm>
          <a:prstGeom prst="rect">
            <a:avLst/>
          </a:prstGeom>
        </p:spPr>
      </p:pic>
    </p:spTree>
    <p:extLst>
      <p:ext uri="{BB962C8B-B14F-4D97-AF65-F5344CB8AC3E}">
        <p14:creationId xmlns:p14="http://schemas.microsoft.com/office/powerpoint/2010/main" val="2607686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B5EF9E2-7ECE-4E7C-9A31-39544A20587B}"/>
              </a:ext>
            </a:extLst>
          </p:cNvPr>
          <p:cNvSpPr>
            <a:spLocks noGrp="1"/>
          </p:cNvSpPr>
          <p:nvPr>
            <p:ph sz="half" idx="2"/>
          </p:nvPr>
        </p:nvSpPr>
        <p:spPr>
          <a:xfrm>
            <a:off x="3990559" y="4795445"/>
            <a:ext cx="4210879" cy="553400"/>
          </a:xfrm>
        </p:spPr>
        <p:txBody>
          <a:bodyPr>
            <a:normAutofit/>
          </a:bodyPr>
          <a:lstStyle/>
          <a:p>
            <a:pPr marL="0" indent="0" algn="ctr">
              <a:buNone/>
            </a:pPr>
            <a:r>
              <a:rPr lang="en-GB" dirty="0">
                <a:latin typeface="Malgun Gothic" panose="020B0503020000020004" pitchFamily="34" charset="-127"/>
                <a:ea typeface="Malgun Gothic" panose="020B0503020000020004" pitchFamily="34" charset="-127"/>
              </a:rPr>
              <a:t>List as many as you can.</a:t>
            </a:r>
          </a:p>
        </p:txBody>
      </p:sp>
      <p:sp>
        <p:nvSpPr>
          <p:cNvPr id="2" name="Title 1">
            <a:extLst>
              <a:ext uri="{FF2B5EF4-FFF2-40B4-BE49-F238E27FC236}">
                <a16:creationId xmlns:a16="http://schemas.microsoft.com/office/drawing/2014/main" id="{9E014011-2B1B-4BDB-8BFF-9415ED6CEBA6}"/>
              </a:ext>
            </a:extLst>
          </p:cNvPr>
          <p:cNvSpPr>
            <a:spLocks noGrp="1"/>
          </p:cNvSpPr>
          <p:nvPr>
            <p:ph type="title" idx="4294967295"/>
          </p:nvPr>
        </p:nvSpPr>
        <p:spPr>
          <a:xfrm>
            <a:off x="443945" y="3559014"/>
            <a:ext cx="11304105" cy="1325562"/>
          </a:xfrm>
        </p:spPr>
        <p:txBody>
          <a:bodyPr anchor="ctr">
            <a:normAutofit fontScale="90000"/>
          </a:bodyPr>
          <a:lstStyle/>
          <a:p>
            <a:pPr algn="ctr"/>
            <a:r>
              <a:rPr lang="en-GB" sz="4800" dirty="0">
                <a:latin typeface="Malgun Gothic" panose="020B0503020000020004" pitchFamily="34" charset="-127"/>
                <a:ea typeface="Malgun Gothic" panose="020B0503020000020004" pitchFamily="34" charset="-127"/>
              </a:rPr>
              <a:t>What types of bullying behaviour are there?</a:t>
            </a:r>
          </a:p>
        </p:txBody>
      </p:sp>
    </p:spTree>
    <p:extLst>
      <p:ext uri="{BB962C8B-B14F-4D97-AF65-F5344CB8AC3E}">
        <p14:creationId xmlns:p14="http://schemas.microsoft.com/office/powerpoint/2010/main" val="287610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506E602B-55AD-4DD3-A1A1-950E5E9846F6}"/>
              </a:ext>
            </a:extLst>
          </p:cNvPr>
          <p:cNvSpPr>
            <a:spLocks noGrp="1"/>
          </p:cNvSpPr>
          <p:nvPr>
            <p:ph type="title" idx="4294967295"/>
          </p:nvPr>
        </p:nvSpPr>
        <p:spPr>
          <a:xfrm>
            <a:off x="573088" y="792163"/>
            <a:ext cx="5157787" cy="823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rPr>
              <a:t>VERBAL BULLYING</a:t>
            </a:r>
            <a:endParaRPr kumimoji="0" lang="en-US" sz="40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endParaRPr>
          </a:p>
        </p:txBody>
      </p:sp>
      <p:sp>
        <p:nvSpPr>
          <p:cNvPr id="3" name="Subtitle 2">
            <a:extLst>
              <a:ext uri="{FF2B5EF4-FFF2-40B4-BE49-F238E27FC236}">
                <a16:creationId xmlns:a16="http://schemas.microsoft.com/office/drawing/2014/main" id="{118C570E-31E1-4118-8478-79F127876490}"/>
              </a:ext>
            </a:extLst>
          </p:cNvPr>
          <p:cNvSpPr>
            <a:spLocks noGrp="1"/>
          </p:cNvSpPr>
          <p:nvPr>
            <p:ph sz="half" idx="2"/>
          </p:nvPr>
        </p:nvSpPr>
        <p:spPr>
          <a:xfrm>
            <a:off x="467351" y="1956134"/>
            <a:ext cx="5369437" cy="3391209"/>
          </a:xfrm>
        </p:spPr>
        <p:txBody>
          <a:bodyPr>
            <a:normAutofit/>
          </a:bodyPr>
          <a:lstStyle/>
          <a:p>
            <a:pPr algn="ctr">
              <a:lnSpc>
                <a:spcPct val="110000"/>
              </a:lnSpc>
            </a:pPr>
            <a:r>
              <a:rPr lang="en-GB" sz="2800" dirty="0">
                <a:solidFill>
                  <a:schemeClr val="tx1"/>
                </a:solidFill>
                <a:latin typeface="Malgun Gothic" panose="020B0503020000020004" pitchFamily="34" charset="-127"/>
                <a:ea typeface="Malgun Gothic" panose="020B0503020000020004" pitchFamily="34" charset="-127"/>
              </a:rPr>
              <a:t>How would you describe verbal bullying behaviour?</a:t>
            </a:r>
          </a:p>
          <a:p>
            <a:pPr marL="0" indent="0" algn="ctr">
              <a:lnSpc>
                <a:spcPct val="110000"/>
              </a:lnSpc>
              <a:buNone/>
            </a:pPr>
            <a:endParaRPr lang="en-GB" sz="2800" dirty="0">
              <a:solidFill>
                <a:schemeClr val="tx1"/>
              </a:solidFill>
              <a:latin typeface="Malgun Gothic" panose="020B0503020000020004" pitchFamily="34" charset="-127"/>
              <a:ea typeface="Malgun Gothic" panose="020B0503020000020004" pitchFamily="34" charset="-127"/>
            </a:endParaRPr>
          </a:p>
          <a:p>
            <a:pPr algn="ctr">
              <a:lnSpc>
                <a:spcPct val="110000"/>
              </a:lnSpc>
            </a:pPr>
            <a:r>
              <a:rPr lang="en-GB" sz="2800" dirty="0">
                <a:solidFill>
                  <a:schemeClr val="tx1"/>
                </a:solidFill>
                <a:latin typeface="Malgun Gothic" panose="020B0503020000020004" pitchFamily="34" charset="-127"/>
                <a:ea typeface="Malgun Gothic" panose="020B0503020000020004" pitchFamily="34" charset="-127"/>
              </a:rPr>
              <a:t>How might you know if someone is experiencing this?</a:t>
            </a:r>
          </a:p>
          <a:p>
            <a:pPr marL="0" indent="0" algn="ctr">
              <a:buNone/>
            </a:pPr>
            <a:endParaRPr lang="en-GB" dirty="0"/>
          </a:p>
        </p:txBody>
      </p:sp>
      <p:pic>
        <p:nvPicPr>
          <p:cNvPr id="5" name="Picture 4" descr="a young person sitting against a wall with horrible words written on it holding her hand in front of her with the word stop written on her palm">
            <a:extLst>
              <a:ext uri="{FF2B5EF4-FFF2-40B4-BE49-F238E27FC236}">
                <a16:creationId xmlns:a16="http://schemas.microsoft.com/office/drawing/2014/main" id="{BFC34FBE-358C-4108-B59B-50ADACF1DBDF}"/>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9194"/>
          <a:stretch/>
        </p:blipFill>
        <p:spPr>
          <a:xfrm>
            <a:off x="6096000" y="791590"/>
            <a:ext cx="6105029" cy="3820167"/>
          </a:xfrm>
          <a:prstGeom prst="rect">
            <a:avLst/>
          </a:prstGeom>
        </p:spPr>
      </p:pic>
    </p:spTree>
    <p:extLst>
      <p:ext uri="{BB962C8B-B14F-4D97-AF65-F5344CB8AC3E}">
        <p14:creationId xmlns:p14="http://schemas.microsoft.com/office/powerpoint/2010/main" val="1245578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506E602B-55AD-4DD3-A1A1-950E5E9846F6}"/>
              </a:ext>
            </a:extLst>
          </p:cNvPr>
          <p:cNvSpPr>
            <a:spLocks noGrp="1"/>
          </p:cNvSpPr>
          <p:nvPr>
            <p:ph type="title" idx="4294967295"/>
          </p:nvPr>
        </p:nvSpPr>
        <p:spPr>
          <a:xfrm>
            <a:off x="442913" y="792163"/>
            <a:ext cx="5351462" cy="823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rPr>
              <a:t>PHYSICAL BULLYING</a:t>
            </a:r>
            <a:endParaRPr kumimoji="0" lang="en-US" sz="40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endParaRPr>
          </a:p>
        </p:txBody>
      </p:sp>
      <p:sp>
        <p:nvSpPr>
          <p:cNvPr id="3" name="Subtitle 2">
            <a:extLst>
              <a:ext uri="{FF2B5EF4-FFF2-40B4-BE49-F238E27FC236}">
                <a16:creationId xmlns:a16="http://schemas.microsoft.com/office/drawing/2014/main" id="{118C570E-31E1-4118-8478-79F127876490}"/>
              </a:ext>
            </a:extLst>
          </p:cNvPr>
          <p:cNvSpPr>
            <a:spLocks noGrp="1"/>
          </p:cNvSpPr>
          <p:nvPr>
            <p:ph sz="half" idx="2"/>
          </p:nvPr>
        </p:nvSpPr>
        <p:spPr>
          <a:xfrm>
            <a:off x="442655" y="1733395"/>
            <a:ext cx="5285755" cy="3391209"/>
          </a:xfrm>
        </p:spPr>
        <p:txBody>
          <a:bodyPr>
            <a:normAutofit/>
          </a:bodyPr>
          <a:lstStyle/>
          <a:p>
            <a:pPr algn="ctr">
              <a:lnSpc>
                <a:spcPct val="110000"/>
              </a:lnSpc>
            </a:pPr>
            <a:r>
              <a:rPr lang="en-GB" sz="2800" dirty="0">
                <a:solidFill>
                  <a:schemeClr val="tx1"/>
                </a:solidFill>
                <a:latin typeface="Malgun Gothic" panose="020B0503020000020004" pitchFamily="34" charset="-127"/>
                <a:ea typeface="Malgun Gothic" panose="020B0503020000020004" pitchFamily="34" charset="-127"/>
              </a:rPr>
              <a:t>How does physical bullying behaviour affect someone?</a:t>
            </a:r>
          </a:p>
          <a:p>
            <a:pPr marL="0" indent="0" algn="ctr">
              <a:lnSpc>
                <a:spcPct val="110000"/>
              </a:lnSpc>
              <a:buNone/>
            </a:pPr>
            <a:endParaRPr lang="en-GB" sz="2800" dirty="0">
              <a:solidFill>
                <a:schemeClr val="tx1"/>
              </a:solidFill>
              <a:latin typeface="Malgun Gothic" panose="020B0503020000020004" pitchFamily="34" charset="-127"/>
              <a:ea typeface="Malgun Gothic" panose="020B0503020000020004" pitchFamily="34" charset="-127"/>
            </a:endParaRPr>
          </a:p>
          <a:p>
            <a:pPr algn="ctr">
              <a:lnSpc>
                <a:spcPct val="110000"/>
              </a:lnSpc>
            </a:pPr>
            <a:r>
              <a:rPr lang="en-GB" sz="2800" dirty="0">
                <a:solidFill>
                  <a:schemeClr val="tx1"/>
                </a:solidFill>
                <a:latin typeface="Malgun Gothic" panose="020B0503020000020004" pitchFamily="34" charset="-127"/>
                <a:ea typeface="Malgun Gothic" panose="020B0503020000020004" pitchFamily="34" charset="-127"/>
              </a:rPr>
              <a:t>How would you support someone who is being physically bullied?</a:t>
            </a:r>
          </a:p>
          <a:p>
            <a:pPr marL="0" indent="0" algn="ctr">
              <a:buNone/>
            </a:pPr>
            <a:endParaRPr lang="en-GB" dirty="0"/>
          </a:p>
        </p:txBody>
      </p:sp>
      <p:pic>
        <p:nvPicPr>
          <p:cNvPr id="6" name="Picture 2" descr="See the source image">
            <a:extLst>
              <a:ext uri="{FF2B5EF4-FFF2-40B4-BE49-F238E27FC236}">
                <a16:creationId xmlns:a16="http://schemas.microsoft.com/office/drawing/2014/main" id="{5DBC1C48-E71B-4D10-B60B-0AA2477707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56" t="954" r="19889" b="-1"/>
          <a:stretch/>
        </p:blipFill>
        <p:spPr bwMode="auto">
          <a:xfrm>
            <a:off x="6095999" y="974036"/>
            <a:ext cx="6096001" cy="369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328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506E602B-55AD-4DD3-A1A1-950E5E9846F6}"/>
              </a:ext>
            </a:extLst>
          </p:cNvPr>
          <p:cNvSpPr>
            <a:spLocks noGrp="1"/>
          </p:cNvSpPr>
          <p:nvPr>
            <p:ph type="title" idx="4294967295"/>
          </p:nvPr>
        </p:nvSpPr>
        <p:spPr>
          <a:xfrm>
            <a:off x="134938" y="777875"/>
            <a:ext cx="5815012" cy="8239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0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rPr>
              <a:t>EMOTIONAL BULLYING</a:t>
            </a:r>
            <a:endParaRPr kumimoji="0" lang="en-US" sz="40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endParaRPr>
          </a:p>
        </p:txBody>
      </p:sp>
      <p:sp>
        <p:nvSpPr>
          <p:cNvPr id="3" name="Subtitle 2">
            <a:extLst>
              <a:ext uri="{FF2B5EF4-FFF2-40B4-BE49-F238E27FC236}">
                <a16:creationId xmlns:a16="http://schemas.microsoft.com/office/drawing/2014/main" id="{118C570E-31E1-4118-8478-79F127876490}"/>
              </a:ext>
            </a:extLst>
          </p:cNvPr>
          <p:cNvSpPr>
            <a:spLocks noGrp="1"/>
          </p:cNvSpPr>
          <p:nvPr>
            <p:ph sz="half" idx="2"/>
          </p:nvPr>
        </p:nvSpPr>
        <p:spPr>
          <a:xfrm>
            <a:off x="399477" y="2105465"/>
            <a:ext cx="5285755" cy="3391209"/>
          </a:xfrm>
        </p:spPr>
        <p:txBody>
          <a:bodyPr>
            <a:normAutofit/>
          </a:bodyPr>
          <a:lstStyle/>
          <a:p>
            <a:pPr algn="ctr">
              <a:lnSpc>
                <a:spcPct val="110000"/>
              </a:lnSpc>
            </a:pPr>
            <a:r>
              <a:rPr lang="en-GB" sz="2800" dirty="0">
                <a:solidFill>
                  <a:schemeClr val="tx1"/>
                </a:solidFill>
                <a:latin typeface="Malgun Gothic" panose="020B0503020000020004" pitchFamily="34" charset="-127"/>
                <a:ea typeface="Malgun Gothic" panose="020B0503020000020004" pitchFamily="34" charset="-127"/>
              </a:rPr>
              <a:t>What do you think emotional bullying is?</a:t>
            </a:r>
          </a:p>
          <a:p>
            <a:pPr marL="0" indent="0">
              <a:lnSpc>
                <a:spcPct val="110000"/>
              </a:lnSpc>
              <a:buNone/>
            </a:pPr>
            <a:endParaRPr lang="en-GB" sz="2800" dirty="0">
              <a:solidFill>
                <a:schemeClr val="tx1"/>
              </a:solidFill>
              <a:latin typeface="Malgun Gothic" panose="020B0503020000020004" pitchFamily="34" charset="-127"/>
              <a:ea typeface="Malgun Gothic" panose="020B0503020000020004" pitchFamily="34" charset="-127"/>
            </a:endParaRPr>
          </a:p>
          <a:p>
            <a:pPr algn="ctr">
              <a:lnSpc>
                <a:spcPct val="110000"/>
              </a:lnSpc>
            </a:pPr>
            <a:r>
              <a:rPr lang="en-GB" sz="2800" dirty="0">
                <a:solidFill>
                  <a:schemeClr val="tx1"/>
                </a:solidFill>
                <a:latin typeface="Malgun Gothic" panose="020B0503020000020004" pitchFamily="34" charset="-127"/>
                <a:ea typeface="Malgun Gothic" panose="020B0503020000020004" pitchFamily="34" charset="-127"/>
              </a:rPr>
              <a:t>How might you challenge emotional bullying?</a:t>
            </a:r>
          </a:p>
          <a:p>
            <a:pPr marL="0" indent="0">
              <a:buNone/>
            </a:pPr>
            <a:endParaRPr lang="en-GB" dirty="0"/>
          </a:p>
        </p:txBody>
      </p:sp>
      <p:pic>
        <p:nvPicPr>
          <p:cNvPr id="5" name="Picture 4" descr="Image of a young female adult crying ">
            <a:extLst>
              <a:ext uri="{FF2B5EF4-FFF2-40B4-BE49-F238E27FC236}">
                <a16:creationId xmlns:a16="http://schemas.microsoft.com/office/drawing/2014/main" id="{DE8B2272-0D4A-4FB5-A73A-347B94DC12FD}"/>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5558" b="1"/>
          <a:stretch/>
        </p:blipFill>
        <p:spPr>
          <a:xfrm>
            <a:off x="6096000" y="1189155"/>
            <a:ext cx="6096000" cy="3391209"/>
          </a:xfrm>
          <a:prstGeom prst="rect">
            <a:avLst/>
          </a:prstGeom>
        </p:spPr>
      </p:pic>
    </p:spTree>
    <p:extLst>
      <p:ext uri="{BB962C8B-B14F-4D97-AF65-F5344CB8AC3E}">
        <p14:creationId xmlns:p14="http://schemas.microsoft.com/office/powerpoint/2010/main" val="3404380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55B37-E765-4297-962B-D03EDDD55600}"/>
              </a:ext>
            </a:extLst>
          </p:cNvPr>
          <p:cNvSpPr>
            <a:spLocks noGrp="1"/>
          </p:cNvSpPr>
          <p:nvPr>
            <p:ph type="title"/>
          </p:nvPr>
        </p:nvSpPr>
        <p:spPr>
          <a:xfrm>
            <a:off x="839788" y="-1325563"/>
            <a:ext cx="5157787" cy="1325563"/>
          </a:xfrm>
        </p:spPr>
        <p:txBody>
          <a:bodyPr vert="horz" lIns="91440" tIns="45720" rIns="91440" bIns="45720" rtlCol="0" anchor="b">
            <a:normAutofit/>
          </a:bodyPr>
          <a:lstStyle/>
          <a:p>
            <a:r>
              <a:rPr lang="en-GB" dirty="0"/>
              <a:t>Cyber bullying</a:t>
            </a:r>
          </a:p>
        </p:txBody>
      </p:sp>
      <p:sp>
        <p:nvSpPr>
          <p:cNvPr id="10" name="Text Placeholder 2">
            <a:extLst>
              <a:ext uri="{FF2B5EF4-FFF2-40B4-BE49-F238E27FC236}">
                <a16:creationId xmlns:a16="http://schemas.microsoft.com/office/drawing/2014/main" id="{506E602B-55AD-4DD3-A1A1-950E5E9846F6}"/>
              </a:ext>
              <a:ext uri="{C183D7F6-B498-43B3-948B-1728B52AA6E4}">
                <adec:decorative xmlns:adec="http://schemas.microsoft.com/office/drawing/2017/decorative" val="1"/>
              </a:ext>
            </a:extLst>
          </p:cNvPr>
          <p:cNvSpPr>
            <a:spLocks noGrp="1"/>
          </p:cNvSpPr>
          <p:nvPr>
            <p:ph type="body" idx="1"/>
          </p:nvPr>
        </p:nvSpPr>
        <p:spPr>
          <a:xfrm>
            <a:off x="588875" y="464213"/>
            <a:ext cx="5157787" cy="823912"/>
          </a:xfrm>
        </p:spPr>
        <p:txBody>
          <a:bodyPr>
            <a:noAutofit/>
          </a:bodyPr>
          <a:lstStyle/>
          <a:p>
            <a:pPr algn="ctr"/>
            <a:r>
              <a:rPr lang="en-US" altLang="en-US" sz="4000" dirty="0">
                <a:latin typeface="Malgun Gothic" panose="020B0503020000020004" pitchFamily="34" charset="-127"/>
                <a:ea typeface="Malgun Gothic" panose="020B0503020000020004" pitchFamily="34" charset="-127"/>
              </a:rPr>
              <a:t>CYBER </a:t>
            </a:r>
            <a:r>
              <a:rPr lang="en-US" altLang="en-US" sz="4000" b="1" dirty="0">
                <a:latin typeface="Malgun Gothic" panose="020B0503020000020004" pitchFamily="34" charset="-127"/>
                <a:ea typeface="Malgun Gothic" panose="020B0503020000020004" pitchFamily="34" charset="-127"/>
              </a:rPr>
              <a:t>BULLYING</a:t>
            </a:r>
            <a:endParaRPr lang="en-US" sz="4000" dirty="0">
              <a:latin typeface="Malgun Gothic" panose="020B0503020000020004" pitchFamily="34" charset="-127"/>
              <a:ea typeface="Malgun Gothic" panose="020B0503020000020004" pitchFamily="34" charset="-127"/>
            </a:endParaRPr>
          </a:p>
        </p:txBody>
      </p:sp>
      <p:sp>
        <p:nvSpPr>
          <p:cNvPr id="3" name="Subtitle 2">
            <a:extLst>
              <a:ext uri="{FF2B5EF4-FFF2-40B4-BE49-F238E27FC236}">
                <a16:creationId xmlns:a16="http://schemas.microsoft.com/office/drawing/2014/main" id="{118C570E-31E1-4118-8478-79F127876490}"/>
              </a:ext>
            </a:extLst>
          </p:cNvPr>
          <p:cNvSpPr>
            <a:spLocks noGrp="1"/>
          </p:cNvSpPr>
          <p:nvPr>
            <p:ph sz="half" idx="2"/>
          </p:nvPr>
        </p:nvSpPr>
        <p:spPr>
          <a:xfrm>
            <a:off x="104082" y="1971807"/>
            <a:ext cx="5769845" cy="3514593"/>
          </a:xfrm>
        </p:spPr>
        <p:txBody>
          <a:bodyPr>
            <a:normAutofit fontScale="62500" lnSpcReduction="20000"/>
          </a:bodyPr>
          <a:lstStyle/>
          <a:p>
            <a:pPr algn="ctr">
              <a:lnSpc>
                <a:spcPct val="110000"/>
              </a:lnSpc>
            </a:pPr>
            <a:r>
              <a:rPr lang="en-GB" sz="4500" dirty="0">
                <a:latin typeface="Malgun Gothic" panose="020B0503020000020004" pitchFamily="34" charset="-127"/>
                <a:ea typeface="Malgun Gothic" panose="020B0503020000020004" pitchFamily="34" charset="-127"/>
              </a:rPr>
              <a:t>How does cyber bullying differ from other types displayed?</a:t>
            </a:r>
          </a:p>
          <a:p>
            <a:pPr algn="ctr">
              <a:lnSpc>
                <a:spcPct val="110000"/>
              </a:lnSpc>
            </a:pPr>
            <a:endParaRPr lang="en-GB" sz="4500" dirty="0">
              <a:latin typeface="Malgun Gothic" panose="020B0503020000020004" pitchFamily="34" charset="-127"/>
              <a:ea typeface="Malgun Gothic" panose="020B0503020000020004" pitchFamily="34" charset="-127"/>
            </a:endParaRPr>
          </a:p>
          <a:p>
            <a:pPr algn="ctr">
              <a:lnSpc>
                <a:spcPct val="110000"/>
              </a:lnSpc>
            </a:pPr>
            <a:r>
              <a:rPr lang="en-GB" sz="4500" dirty="0">
                <a:latin typeface="Malgun Gothic" panose="020B0503020000020004" pitchFamily="34" charset="-127"/>
                <a:ea typeface="Malgun Gothic" panose="020B0503020000020004" pitchFamily="34" charset="-127"/>
              </a:rPr>
              <a:t>How would you be able to tell if someone is being cyber-bullied?</a:t>
            </a:r>
          </a:p>
          <a:p>
            <a:pPr marL="0" indent="0" algn="ctr">
              <a:lnSpc>
                <a:spcPct val="110000"/>
              </a:lnSpc>
              <a:buNone/>
            </a:pPr>
            <a:endParaRPr lang="en-GB" sz="4500" dirty="0">
              <a:latin typeface="Malgun Gothic" panose="020B0503020000020004" pitchFamily="34" charset="-127"/>
              <a:ea typeface="Malgun Gothic" panose="020B0503020000020004" pitchFamily="34" charset="-127"/>
            </a:endParaRPr>
          </a:p>
          <a:p>
            <a:pPr algn="ctr">
              <a:lnSpc>
                <a:spcPct val="110000"/>
              </a:lnSpc>
            </a:pPr>
            <a:r>
              <a:rPr lang="en-GB" sz="4500" dirty="0">
                <a:latin typeface="Malgun Gothic" panose="020B0503020000020004" pitchFamily="34" charset="-127"/>
                <a:ea typeface="Malgun Gothic" panose="020B0503020000020004" pitchFamily="34" charset="-127"/>
              </a:rPr>
              <a:t>How would you deal with it?</a:t>
            </a:r>
          </a:p>
        </p:txBody>
      </p:sp>
      <p:pic>
        <p:nvPicPr>
          <p:cNvPr id="6" name="Picture 5" descr="Image of a young person in the dark looking at a laptop screen with the word cyberbullying">
            <a:extLst>
              <a:ext uri="{FF2B5EF4-FFF2-40B4-BE49-F238E27FC236}">
                <a16:creationId xmlns:a16="http://schemas.microsoft.com/office/drawing/2014/main" id="{75C894FD-7257-4867-9229-500800D1EDF1}"/>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2820" r="8557"/>
          <a:stretch/>
        </p:blipFill>
        <p:spPr>
          <a:xfrm>
            <a:off x="6096000" y="1544275"/>
            <a:ext cx="5991918" cy="2689794"/>
          </a:xfrm>
          <a:prstGeom prst="rect">
            <a:avLst/>
          </a:prstGeom>
        </p:spPr>
      </p:pic>
    </p:spTree>
    <p:extLst>
      <p:ext uri="{BB962C8B-B14F-4D97-AF65-F5344CB8AC3E}">
        <p14:creationId xmlns:p14="http://schemas.microsoft.com/office/powerpoint/2010/main" val="372354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407B9F4-8B42-442C-89F1-B3F8BC8B1540}"/>
              </a:ext>
            </a:extLst>
          </p:cNvPr>
          <p:cNvSpPr>
            <a:spLocks noGrp="1"/>
          </p:cNvSpPr>
          <p:nvPr>
            <p:ph type="title"/>
          </p:nvPr>
        </p:nvSpPr>
        <p:spPr>
          <a:xfrm>
            <a:off x="328182" y="2541580"/>
            <a:ext cx="5355771" cy="1325563"/>
          </a:xfrm>
        </p:spPr>
        <p:txBody>
          <a:bodyPr>
            <a:normAutofit fontScale="90000"/>
          </a:bodyPr>
          <a:lstStyle/>
          <a:p>
            <a:pPr algn="ctr"/>
            <a:r>
              <a:rPr lang="en-GB" sz="4900" b="1" dirty="0">
                <a:latin typeface="Malgun Gothic" panose="020B0503020000020004" pitchFamily="34" charset="-127"/>
                <a:ea typeface="Malgun Gothic" panose="020B0503020000020004" pitchFamily="34" charset="-127"/>
              </a:rPr>
              <a:t>Spotting the signs of bullying behaviour</a:t>
            </a:r>
            <a:br>
              <a:rPr lang="en-GB" dirty="0"/>
            </a:br>
            <a:endParaRPr lang="en-US" dirty="0"/>
          </a:p>
        </p:txBody>
      </p:sp>
      <p:sp>
        <p:nvSpPr>
          <p:cNvPr id="3" name="Subtitle 2">
            <a:extLst>
              <a:ext uri="{FF2B5EF4-FFF2-40B4-BE49-F238E27FC236}">
                <a16:creationId xmlns:a16="http://schemas.microsoft.com/office/drawing/2014/main" id="{41248F16-50CC-4F75-8FBD-54E32F821105}"/>
              </a:ext>
            </a:extLst>
          </p:cNvPr>
          <p:cNvSpPr>
            <a:spLocks noGrp="1"/>
          </p:cNvSpPr>
          <p:nvPr>
            <p:ph sz="half" idx="2"/>
          </p:nvPr>
        </p:nvSpPr>
        <p:spPr>
          <a:xfrm>
            <a:off x="6508048" y="1630787"/>
            <a:ext cx="5355770" cy="3147148"/>
          </a:xfrm>
        </p:spPr>
        <p:txBody>
          <a:bodyPr>
            <a:noAutofit/>
          </a:bodyPr>
          <a:lstStyle/>
          <a:p>
            <a:pPr marL="0" indent="0" algn="ctr">
              <a:buNone/>
            </a:pPr>
            <a:r>
              <a:rPr lang="en-GB" sz="3200" dirty="0">
                <a:latin typeface="Malgun Gothic" panose="020B0503020000020004" pitchFamily="34" charset="-127"/>
                <a:ea typeface="Malgun Gothic" panose="020B0503020000020004" pitchFamily="34" charset="-127"/>
              </a:rPr>
              <a:t>What are the different ways you might be able to spot the signs that someone may be being bullied?</a:t>
            </a:r>
          </a:p>
          <a:p>
            <a:pPr marL="0" indent="0" algn="ctr">
              <a:buNone/>
            </a:pPr>
            <a:endParaRPr lang="en-GB" sz="3200" dirty="0">
              <a:latin typeface="Malgun Gothic" panose="020B0503020000020004" pitchFamily="34" charset="-127"/>
              <a:ea typeface="Malgun Gothic" panose="020B0503020000020004" pitchFamily="34" charset="-127"/>
            </a:endParaRPr>
          </a:p>
          <a:p>
            <a:pPr marL="0" indent="0" algn="ctr">
              <a:buNone/>
            </a:pPr>
            <a:r>
              <a:rPr lang="en-GB" sz="3200" dirty="0">
                <a:latin typeface="Malgun Gothic" panose="020B0503020000020004" pitchFamily="34" charset="-127"/>
                <a:ea typeface="Malgun Gothic" panose="020B0503020000020004" pitchFamily="34" charset="-127"/>
              </a:rPr>
              <a:t>Let’s make a list.</a:t>
            </a:r>
          </a:p>
        </p:txBody>
      </p:sp>
    </p:spTree>
    <p:extLst>
      <p:ext uri="{BB962C8B-B14F-4D97-AF65-F5344CB8AC3E}">
        <p14:creationId xmlns:p14="http://schemas.microsoft.com/office/powerpoint/2010/main" val="2367766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7C86-C09A-429D-BD09-88535A91AF2F}"/>
              </a:ext>
            </a:extLst>
          </p:cNvPr>
          <p:cNvSpPr>
            <a:spLocks noGrp="1"/>
          </p:cNvSpPr>
          <p:nvPr>
            <p:ph type="title"/>
          </p:nvPr>
        </p:nvSpPr>
        <p:spPr>
          <a:xfrm>
            <a:off x="645484" y="493028"/>
            <a:ext cx="5181600" cy="1325563"/>
          </a:xfrm>
        </p:spPr>
        <p:txBody>
          <a:bodyPr anchor="ctr">
            <a:normAutofit/>
          </a:bodyPr>
          <a:lstStyle/>
          <a:p>
            <a:pPr algn="ctr"/>
            <a:r>
              <a:rPr lang="en-GB" b="1" dirty="0">
                <a:latin typeface="Malgun Gothic"/>
                <a:ea typeface="Malgun Gothic"/>
              </a:rPr>
              <a:t>CHECK IN</a:t>
            </a:r>
            <a:r>
              <a:rPr lang="en-GB" dirty="0"/>
              <a:t>	</a:t>
            </a:r>
          </a:p>
        </p:txBody>
      </p:sp>
      <p:sp>
        <p:nvSpPr>
          <p:cNvPr id="3" name="Content Placeholder 2">
            <a:extLst>
              <a:ext uri="{FF2B5EF4-FFF2-40B4-BE49-F238E27FC236}">
                <a16:creationId xmlns:a16="http://schemas.microsoft.com/office/drawing/2014/main" id="{09D92CE9-3F59-4F77-96E0-43906B9168E9}"/>
              </a:ext>
            </a:extLst>
          </p:cNvPr>
          <p:cNvSpPr>
            <a:spLocks noGrp="1"/>
          </p:cNvSpPr>
          <p:nvPr>
            <p:ph sz="half" idx="1"/>
          </p:nvPr>
        </p:nvSpPr>
        <p:spPr>
          <a:xfrm>
            <a:off x="457199" y="1722359"/>
            <a:ext cx="5181600" cy="3413281"/>
          </a:xfrm>
        </p:spPr>
        <p:txBody>
          <a:bodyPr>
            <a:normAutofit/>
          </a:bodyPr>
          <a:lstStyle/>
          <a:p>
            <a:pPr indent="0" algn="ctr">
              <a:buNone/>
            </a:pPr>
            <a:r>
              <a:rPr lang="en-GB" dirty="0">
                <a:latin typeface="Malgun Gothic" panose="020B0503020000020004" pitchFamily="34" charset="-127"/>
                <a:ea typeface="Malgun Gothic" panose="020B0503020000020004" pitchFamily="34" charset="-127"/>
              </a:rPr>
              <a:t>Let us know how you are doing today by scoring yourself between 0 and 10. </a:t>
            </a:r>
          </a:p>
          <a:p>
            <a:pPr indent="0" algn="ctr">
              <a:buNone/>
            </a:pPr>
            <a:endParaRPr lang="en-GB" dirty="0">
              <a:latin typeface="Malgun Gothic" panose="020B0503020000020004" pitchFamily="34" charset="-127"/>
              <a:ea typeface="Malgun Gothic" panose="020B0503020000020004" pitchFamily="34" charset="-127"/>
            </a:endParaRPr>
          </a:p>
          <a:p>
            <a:pPr indent="0" algn="ctr">
              <a:buNone/>
            </a:pPr>
            <a:r>
              <a:rPr lang="en-GB" dirty="0">
                <a:latin typeface="Malgun Gothic" panose="020B0503020000020004" pitchFamily="34" charset="-127"/>
                <a:ea typeface="Malgun Gothic" panose="020B0503020000020004" pitchFamily="34" charset="-127"/>
              </a:rPr>
              <a:t>0 being the worst and a possible 10 being the best possible. </a:t>
            </a:r>
          </a:p>
        </p:txBody>
      </p:sp>
      <p:pic>
        <p:nvPicPr>
          <p:cNvPr id="6" name="Picture 5">
            <a:extLst>
              <a:ext uri="{FF2B5EF4-FFF2-40B4-BE49-F238E27FC236}">
                <a16:creationId xmlns:a16="http://schemas.microsoft.com/office/drawing/2014/main" id="{4ED4B1BC-EE64-4682-A851-55F737CC90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589" y="200602"/>
            <a:ext cx="5486411" cy="5486411"/>
          </a:xfrm>
          <a:prstGeom prst="rect">
            <a:avLst/>
          </a:prstGeom>
        </p:spPr>
      </p:pic>
    </p:spTree>
    <p:extLst>
      <p:ext uri="{BB962C8B-B14F-4D97-AF65-F5344CB8AC3E}">
        <p14:creationId xmlns:p14="http://schemas.microsoft.com/office/powerpoint/2010/main" val="1243705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ords-can-hurt.-get-help-and-advice-about-bullying-h264-46822">
            <a:hlinkClick r:id="" action="ppaction://media"/>
            <a:extLst>
              <a:ext uri="{FF2B5EF4-FFF2-40B4-BE49-F238E27FC236}">
                <a16:creationId xmlns:a16="http://schemas.microsoft.com/office/drawing/2014/main" id="{B4F922EB-B19B-4706-882F-0D78588CF3EB}"/>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74071" cy="5619191"/>
          </a:xfrm>
          <a:prstGeom prst="rect">
            <a:avLst/>
          </a:prstGeom>
        </p:spPr>
      </p:pic>
      <p:sp>
        <p:nvSpPr>
          <p:cNvPr id="2" name="Title 1">
            <a:extLst>
              <a:ext uri="{FF2B5EF4-FFF2-40B4-BE49-F238E27FC236}">
                <a16:creationId xmlns:a16="http://schemas.microsoft.com/office/drawing/2014/main" id="{C541A848-D381-4BD2-A800-CE868E082BE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Video </a:t>
            </a:r>
          </a:p>
        </p:txBody>
      </p:sp>
    </p:spTree>
    <p:extLst>
      <p:ext uri="{BB962C8B-B14F-4D97-AF65-F5344CB8AC3E}">
        <p14:creationId xmlns:p14="http://schemas.microsoft.com/office/powerpoint/2010/main" val="41812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152">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493A60C-D032-4893-85C3-7063CCE4235C}"/>
              </a:ext>
            </a:extLst>
          </p:cNvPr>
          <p:cNvSpPr txBox="1">
            <a:spLocks noGrp="1"/>
          </p:cNvSpPr>
          <p:nvPr>
            <p:ph type="title" idx="4294967295"/>
          </p:nvPr>
        </p:nvSpPr>
        <p:spPr>
          <a:xfrm>
            <a:off x="2365222" y="619439"/>
            <a:ext cx="7461556"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algun Gothic" panose="020B0503020000020004" pitchFamily="34" charset="-127"/>
                <a:ea typeface="Malgun Gothic" panose="020B0503020000020004" pitchFamily="34" charset="-127"/>
                <a:cs typeface="+mn-cs"/>
              </a:rPr>
              <a:t>Do you agree or disagree?</a:t>
            </a:r>
          </a:p>
        </p:txBody>
      </p:sp>
      <p:sp>
        <p:nvSpPr>
          <p:cNvPr id="10" name="TextBox 9">
            <a:extLst>
              <a:ext uri="{FF2B5EF4-FFF2-40B4-BE49-F238E27FC236}">
                <a16:creationId xmlns:a16="http://schemas.microsoft.com/office/drawing/2014/main" id="{4CE6EF3E-079A-42B8-B861-1A9837212417}"/>
              </a:ext>
            </a:extLst>
          </p:cNvPr>
          <p:cNvSpPr txBox="1"/>
          <p:nvPr/>
        </p:nvSpPr>
        <p:spPr>
          <a:xfrm>
            <a:off x="211247" y="2057095"/>
            <a:ext cx="11769506" cy="3385542"/>
          </a:xfrm>
          <a:prstGeom prst="rect">
            <a:avLst/>
          </a:prstGeom>
          <a:noFill/>
        </p:spPr>
        <p:txBody>
          <a:bodyPr wrap="square" rtlCol="0">
            <a:spAutoFit/>
          </a:bodyPr>
          <a:lstStyle/>
          <a:p>
            <a:pPr marL="514350" indent="-514350">
              <a:buFont typeface="+mj-lt"/>
              <a:buAutoNum type="arabicPeriod"/>
            </a:pPr>
            <a:r>
              <a:rPr lang="en-GB" sz="2800" b="0" dirty="0">
                <a:solidFill>
                  <a:schemeClr val="tx1"/>
                </a:solidFill>
                <a:latin typeface="Malgun Gothic" panose="020B0503020000020004" pitchFamily="34" charset="-127"/>
                <a:ea typeface="Malgun Gothic" panose="020B0503020000020004" pitchFamily="34" charset="-127"/>
              </a:rPr>
              <a:t>If someone is being bullied online, should they just shut down their account?</a:t>
            </a:r>
          </a:p>
          <a:p>
            <a:pPr marL="514350" indent="-514350">
              <a:buFont typeface="+mj-lt"/>
              <a:buAutoNum type="arabicPeriod"/>
            </a:pPr>
            <a:r>
              <a:rPr lang="en-GB" sz="2800" b="0" dirty="0">
                <a:solidFill>
                  <a:schemeClr val="tx1"/>
                </a:solidFill>
                <a:latin typeface="Malgun Gothic" panose="020B0503020000020004" pitchFamily="34" charset="-127"/>
                <a:ea typeface="Malgun Gothic" panose="020B0503020000020004" pitchFamily="34" charset="-127"/>
              </a:rPr>
              <a:t>Banter is just banter. It isn’t bullying.</a:t>
            </a:r>
          </a:p>
          <a:p>
            <a:pPr marL="514350" indent="-514350">
              <a:buFont typeface="+mj-lt"/>
              <a:buAutoNum type="arabicPeriod"/>
            </a:pPr>
            <a:r>
              <a:rPr lang="en-GB" sz="2800" b="0" dirty="0">
                <a:solidFill>
                  <a:schemeClr val="tx1"/>
                </a:solidFill>
                <a:latin typeface="Malgun Gothic" panose="020B0503020000020004" pitchFamily="34" charset="-127"/>
                <a:ea typeface="Malgun Gothic" panose="020B0503020000020004" pitchFamily="34" charset="-127"/>
              </a:rPr>
              <a:t>Should all types of bullying be against the law?</a:t>
            </a:r>
          </a:p>
          <a:p>
            <a:pPr marL="514350" indent="-514350">
              <a:buFont typeface="+mj-lt"/>
              <a:buAutoNum type="arabicPeriod"/>
            </a:pPr>
            <a:r>
              <a:rPr lang="en-GB" sz="2800" b="0" dirty="0">
                <a:solidFill>
                  <a:schemeClr val="tx1"/>
                </a:solidFill>
                <a:latin typeface="Malgun Gothic" panose="020B0503020000020004" pitchFamily="34" charset="-127"/>
                <a:ea typeface="Malgun Gothic" panose="020B0503020000020004" pitchFamily="34" charset="-127"/>
              </a:rPr>
              <a:t>Is there such a thing as an innocent bystander when seeing someone being bullied?</a:t>
            </a:r>
          </a:p>
          <a:p>
            <a:pPr marL="514350" indent="-514350">
              <a:buFont typeface="+mj-lt"/>
              <a:buAutoNum type="arabicPeriod"/>
            </a:pPr>
            <a:r>
              <a:rPr lang="en-GB" sz="2800" b="0" dirty="0">
                <a:solidFill>
                  <a:schemeClr val="tx1"/>
                </a:solidFill>
                <a:latin typeface="Malgun Gothic" panose="020B0503020000020004" pitchFamily="34" charset="-127"/>
                <a:ea typeface="Malgun Gothic" panose="020B0503020000020004" pitchFamily="34" charset="-127"/>
              </a:rPr>
              <a:t>Have the effects of bullying behaviour been exaggerated in society?</a:t>
            </a:r>
          </a:p>
          <a:p>
            <a:endParaRPr lang="en-GB" dirty="0"/>
          </a:p>
        </p:txBody>
      </p:sp>
    </p:spTree>
    <p:extLst>
      <p:ext uri="{BB962C8B-B14F-4D97-AF65-F5344CB8AC3E}">
        <p14:creationId xmlns:p14="http://schemas.microsoft.com/office/powerpoint/2010/main" val="1715742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506E602B-55AD-4DD3-A1A1-950E5E9846F6}"/>
              </a:ext>
            </a:extLst>
          </p:cNvPr>
          <p:cNvSpPr>
            <a:spLocks noGrp="1"/>
          </p:cNvSpPr>
          <p:nvPr>
            <p:ph type="title" idx="4294967295"/>
          </p:nvPr>
        </p:nvSpPr>
        <p:spPr>
          <a:xfrm>
            <a:off x="1276350" y="2343150"/>
            <a:ext cx="3330575" cy="8239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rPr>
              <a:t>Scenario 1</a:t>
            </a:r>
          </a:p>
        </p:txBody>
      </p:sp>
      <p:sp>
        <p:nvSpPr>
          <p:cNvPr id="7" name="TextBox 6">
            <a:extLst>
              <a:ext uri="{FF2B5EF4-FFF2-40B4-BE49-F238E27FC236}">
                <a16:creationId xmlns:a16="http://schemas.microsoft.com/office/drawing/2014/main" id="{F31EC970-684B-455B-9EFB-2EFA0B1FF56C}"/>
              </a:ext>
            </a:extLst>
          </p:cNvPr>
          <p:cNvSpPr txBox="1"/>
          <p:nvPr/>
        </p:nvSpPr>
        <p:spPr>
          <a:xfrm>
            <a:off x="6409901" y="1509020"/>
            <a:ext cx="5891514" cy="2554545"/>
          </a:xfrm>
          <a:prstGeom prst="rect">
            <a:avLst/>
          </a:prstGeom>
          <a:noFill/>
        </p:spPr>
        <p:txBody>
          <a:bodyPr wrap="square">
            <a:spAutoFit/>
          </a:bodyPr>
          <a:lstStyle/>
          <a:p>
            <a:pPr algn="l"/>
            <a:r>
              <a:rPr lang="en-US" sz="3200" dirty="0">
                <a:solidFill>
                  <a:schemeClr val="bg1"/>
                </a:solidFill>
                <a:latin typeface="Malgun Gothic" panose="020B0503020000020004" pitchFamily="34" charset="-127"/>
                <a:ea typeface="Malgun Gothic" panose="020B0503020000020004" pitchFamily="34" charset="-127"/>
              </a:rPr>
              <a:t>Your friend tells you they are being bullied. They say they have told an adult, but nothing has happened.  </a:t>
            </a:r>
          </a:p>
          <a:p>
            <a:pPr algn="l"/>
            <a:r>
              <a:rPr lang="en-US" sz="3200" dirty="0">
                <a:solidFill>
                  <a:schemeClr val="bg1"/>
                </a:solidFill>
                <a:latin typeface="Malgun Gothic" panose="020B0503020000020004" pitchFamily="34" charset="-127"/>
                <a:ea typeface="Malgun Gothic" panose="020B0503020000020004" pitchFamily="34" charset="-127"/>
              </a:rPr>
              <a:t>What do you do?</a:t>
            </a:r>
            <a:endParaRPr lang="en-US" sz="2400" dirty="0">
              <a:solidFill>
                <a:schemeClr val="bg1"/>
              </a:solidFill>
              <a:latin typeface="Montserrat"/>
            </a:endParaRPr>
          </a:p>
        </p:txBody>
      </p:sp>
    </p:spTree>
    <p:extLst>
      <p:ext uri="{BB962C8B-B14F-4D97-AF65-F5344CB8AC3E}">
        <p14:creationId xmlns:p14="http://schemas.microsoft.com/office/powerpoint/2010/main" val="2899580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06882E7-8266-4375-B2AB-9B003B4132E1}"/>
              </a:ext>
            </a:extLst>
          </p:cNvPr>
          <p:cNvSpPr txBox="1">
            <a:spLocks noGrp="1"/>
          </p:cNvSpPr>
          <p:nvPr>
            <p:ph type="title" idx="4294967295"/>
          </p:nvPr>
        </p:nvSpPr>
        <p:spPr>
          <a:xfrm>
            <a:off x="1427961" y="2167809"/>
            <a:ext cx="3331609" cy="823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1D1D1B"/>
                </a:solidFill>
                <a:latin typeface="Montserra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1D1D1B"/>
                </a:solidFill>
                <a:latin typeface="Montserra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1D1D1B"/>
                </a:solidFill>
                <a:latin typeface="Montserra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1D1D1B"/>
                </a:solidFill>
                <a:latin typeface="Montserra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1D1D1B"/>
                </a:solidFill>
                <a:latin typeface="Montserra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rPr>
              <a:t>Scenario 2</a:t>
            </a:r>
          </a:p>
        </p:txBody>
      </p:sp>
      <p:sp>
        <p:nvSpPr>
          <p:cNvPr id="7" name="TextBox 6">
            <a:extLst>
              <a:ext uri="{FF2B5EF4-FFF2-40B4-BE49-F238E27FC236}">
                <a16:creationId xmlns:a16="http://schemas.microsoft.com/office/drawing/2014/main" id="{F31EC970-684B-455B-9EFB-2EFA0B1FF56C}"/>
              </a:ext>
            </a:extLst>
          </p:cNvPr>
          <p:cNvSpPr txBox="1"/>
          <p:nvPr/>
        </p:nvSpPr>
        <p:spPr>
          <a:xfrm>
            <a:off x="6206701" y="1192497"/>
            <a:ext cx="5891514" cy="3108543"/>
          </a:xfrm>
          <a:prstGeom prst="rect">
            <a:avLst/>
          </a:prstGeom>
          <a:noFill/>
        </p:spPr>
        <p:txBody>
          <a:bodyPr wrap="square">
            <a:spAutoFit/>
          </a:bodyPr>
          <a:lstStyle/>
          <a:p>
            <a:r>
              <a:rPr lang="en-US" sz="2800" dirty="0">
                <a:solidFill>
                  <a:schemeClr val="bg1"/>
                </a:solidFill>
                <a:latin typeface="Malgun Gothic" panose="020B0503020000020004" pitchFamily="34" charset="-127"/>
                <a:ea typeface="Malgun Gothic" panose="020B0503020000020004" pitchFamily="34" charset="-127"/>
              </a:rPr>
              <a:t>You are walking home from school with your friends to meet your sister. Some girls start to call you names. They get closer to you and approach. One of them punches you in the face and runs off.  </a:t>
            </a:r>
          </a:p>
          <a:p>
            <a:r>
              <a:rPr lang="en-US" sz="2800" dirty="0">
                <a:solidFill>
                  <a:schemeClr val="bg1"/>
                </a:solidFill>
                <a:latin typeface="Malgun Gothic" panose="020B0503020000020004" pitchFamily="34" charset="-127"/>
                <a:ea typeface="Malgun Gothic" panose="020B0503020000020004" pitchFamily="34" charset="-127"/>
              </a:rPr>
              <a:t>What do you do?</a:t>
            </a:r>
            <a:endParaRPr lang="en-US" sz="2400" dirty="0">
              <a:solidFill>
                <a:schemeClr val="bg1"/>
              </a:solidFill>
              <a:latin typeface="Montserrat"/>
            </a:endParaRPr>
          </a:p>
        </p:txBody>
      </p:sp>
    </p:spTree>
    <p:extLst>
      <p:ext uri="{BB962C8B-B14F-4D97-AF65-F5344CB8AC3E}">
        <p14:creationId xmlns:p14="http://schemas.microsoft.com/office/powerpoint/2010/main" val="1546287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9F221F75-D336-4638-850F-30E3AEB67DD4}"/>
              </a:ext>
            </a:extLst>
          </p:cNvPr>
          <p:cNvSpPr txBox="1">
            <a:spLocks noGrp="1"/>
          </p:cNvSpPr>
          <p:nvPr>
            <p:ph type="title" idx="4294967295"/>
          </p:nvPr>
        </p:nvSpPr>
        <p:spPr>
          <a:xfrm>
            <a:off x="1427961" y="2167809"/>
            <a:ext cx="3331609" cy="823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1D1D1B"/>
                </a:solidFill>
                <a:latin typeface="Montserra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1D1D1B"/>
                </a:solidFill>
                <a:latin typeface="Montserra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1D1D1B"/>
                </a:solidFill>
                <a:latin typeface="Montserra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1D1D1B"/>
                </a:solidFill>
                <a:latin typeface="Montserra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1D1D1B"/>
                </a:solidFill>
                <a:latin typeface="Montserra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n-cs"/>
              </a:rPr>
              <a:t>Scenario 3</a:t>
            </a:r>
          </a:p>
        </p:txBody>
      </p:sp>
      <p:sp>
        <p:nvSpPr>
          <p:cNvPr id="7" name="TextBox 6">
            <a:extLst>
              <a:ext uri="{FF2B5EF4-FFF2-40B4-BE49-F238E27FC236}">
                <a16:creationId xmlns:a16="http://schemas.microsoft.com/office/drawing/2014/main" id="{F31EC970-684B-455B-9EFB-2EFA0B1FF56C}"/>
              </a:ext>
            </a:extLst>
          </p:cNvPr>
          <p:cNvSpPr txBox="1"/>
          <p:nvPr/>
        </p:nvSpPr>
        <p:spPr>
          <a:xfrm>
            <a:off x="6300486" y="1456380"/>
            <a:ext cx="5891514" cy="2246769"/>
          </a:xfrm>
          <a:prstGeom prst="rect">
            <a:avLst/>
          </a:prstGeom>
          <a:noFill/>
        </p:spPr>
        <p:txBody>
          <a:bodyPr wrap="square">
            <a:spAutoFit/>
          </a:bodyPr>
          <a:lstStyle/>
          <a:p>
            <a:r>
              <a:rPr lang="en-US" sz="2800" dirty="0">
                <a:solidFill>
                  <a:schemeClr val="bg1"/>
                </a:solidFill>
                <a:latin typeface="Malgun Gothic" panose="020B0503020000020004" pitchFamily="34" charset="-127"/>
                <a:ea typeface="Malgun Gothic" panose="020B0503020000020004" pitchFamily="34" charset="-127"/>
              </a:rPr>
              <a:t>You posted a photograph of you with your new puppy on social media.  People start posting nasty comments. </a:t>
            </a:r>
          </a:p>
          <a:p>
            <a:r>
              <a:rPr lang="en-US" sz="2800" dirty="0">
                <a:solidFill>
                  <a:schemeClr val="bg1"/>
                </a:solidFill>
                <a:latin typeface="Malgun Gothic" panose="020B0503020000020004" pitchFamily="34" charset="-127"/>
                <a:ea typeface="Malgun Gothic" panose="020B0503020000020004" pitchFamily="34" charset="-127"/>
              </a:rPr>
              <a:t>What do you do?</a:t>
            </a:r>
            <a:endParaRPr lang="en-US" sz="2800" dirty="0">
              <a:solidFill>
                <a:schemeClr val="bg1"/>
              </a:solidFill>
              <a:latin typeface="Montserrat"/>
            </a:endParaRPr>
          </a:p>
        </p:txBody>
      </p:sp>
    </p:spTree>
    <p:extLst>
      <p:ext uri="{BB962C8B-B14F-4D97-AF65-F5344CB8AC3E}">
        <p14:creationId xmlns:p14="http://schemas.microsoft.com/office/powerpoint/2010/main" val="950553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A77C-CAD8-4AEA-BC63-2F65C9CD81F3}"/>
              </a:ext>
            </a:extLst>
          </p:cNvPr>
          <p:cNvSpPr>
            <a:spLocks noGrp="1"/>
          </p:cNvSpPr>
          <p:nvPr>
            <p:ph type="title"/>
          </p:nvPr>
        </p:nvSpPr>
        <p:spPr>
          <a:xfrm>
            <a:off x="6175023" y="288467"/>
            <a:ext cx="6016977" cy="1325563"/>
          </a:xfrm>
        </p:spPr>
        <p:txBody>
          <a:bodyPr anchor="ctr">
            <a:normAutofit/>
          </a:bodyPr>
          <a:lstStyle/>
          <a:p>
            <a:pPr algn="ctr"/>
            <a:r>
              <a:rPr lang="en-GB" sz="3600" b="1" dirty="0">
                <a:solidFill>
                  <a:schemeClr val="bg1"/>
                </a:solidFill>
                <a:latin typeface="Malgun Gothic" panose="020B0503020000020004" pitchFamily="34" charset="-127"/>
                <a:ea typeface="Malgun Gothic" panose="020B0503020000020004" pitchFamily="34" charset="-127"/>
              </a:rPr>
              <a:t>Draw your ideal anti-bullying ambassador</a:t>
            </a:r>
          </a:p>
        </p:txBody>
      </p:sp>
      <p:pic>
        <p:nvPicPr>
          <p:cNvPr id="6" name="Picture 5" descr="person outline">
            <a:extLst>
              <a:ext uri="{FF2B5EF4-FFF2-40B4-BE49-F238E27FC236}">
                <a16:creationId xmlns:a16="http://schemas.microsoft.com/office/drawing/2014/main" id="{A6A663A7-FC64-4AFE-B023-86442FC95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387" y="288467"/>
            <a:ext cx="3281149" cy="5106848"/>
          </a:xfrm>
          <a:prstGeom prst="rect">
            <a:avLst/>
          </a:prstGeom>
          <a:noFill/>
        </p:spPr>
      </p:pic>
      <p:sp>
        <p:nvSpPr>
          <p:cNvPr id="3" name="Subtitle 2">
            <a:extLst>
              <a:ext uri="{FF2B5EF4-FFF2-40B4-BE49-F238E27FC236}">
                <a16:creationId xmlns:a16="http://schemas.microsoft.com/office/drawing/2014/main" id="{8040E8B4-A34D-4D10-AE1D-94B359226BF6}"/>
              </a:ext>
            </a:extLst>
          </p:cNvPr>
          <p:cNvSpPr>
            <a:spLocks noGrp="1"/>
          </p:cNvSpPr>
          <p:nvPr>
            <p:ph sz="half" idx="1"/>
          </p:nvPr>
        </p:nvSpPr>
        <p:spPr>
          <a:xfrm>
            <a:off x="6460066" y="2841891"/>
            <a:ext cx="5446890" cy="802253"/>
          </a:xfrm>
        </p:spPr>
        <p:txBody>
          <a:bodyPr>
            <a:noAutofit/>
          </a:bodyPr>
          <a:lstStyle/>
          <a:p>
            <a:pPr marL="0" indent="0" algn="ctr">
              <a:buNone/>
            </a:pPr>
            <a:endParaRPr lang="en-GB" sz="300" dirty="0">
              <a:solidFill>
                <a:schemeClr val="bg1"/>
              </a:solidFill>
              <a:latin typeface="Malgun Gothic" panose="020B0503020000020004" pitchFamily="34" charset="-127"/>
              <a:ea typeface="Malgun Gothic" panose="020B0503020000020004" pitchFamily="34" charset="-127"/>
            </a:endParaRPr>
          </a:p>
          <a:p>
            <a:pPr marL="0" indent="0" algn="ctr">
              <a:buNone/>
            </a:pPr>
            <a:r>
              <a:rPr lang="en-GB" dirty="0">
                <a:solidFill>
                  <a:schemeClr val="bg1"/>
                </a:solidFill>
                <a:latin typeface="Malgun Gothic" panose="020B0503020000020004" pitchFamily="34" charset="-127"/>
                <a:ea typeface="Malgun Gothic" panose="020B0503020000020004" pitchFamily="34" charset="-127"/>
              </a:rPr>
              <a:t>What qualities do they have?</a:t>
            </a:r>
          </a:p>
        </p:txBody>
      </p:sp>
    </p:spTree>
    <p:extLst>
      <p:ext uri="{BB962C8B-B14F-4D97-AF65-F5344CB8AC3E}">
        <p14:creationId xmlns:p14="http://schemas.microsoft.com/office/powerpoint/2010/main" val="910432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A76D4-FE2E-40C7-A0D7-208C78027557}"/>
              </a:ext>
            </a:extLst>
          </p:cNvPr>
          <p:cNvSpPr>
            <a:spLocks noGrp="1"/>
          </p:cNvSpPr>
          <p:nvPr>
            <p:ph type="title"/>
          </p:nvPr>
        </p:nvSpPr>
        <p:spPr>
          <a:xfrm>
            <a:off x="220134" y="1516281"/>
            <a:ext cx="5706520" cy="1364164"/>
          </a:xfrm>
        </p:spPr>
        <p:txBody>
          <a:bodyPr anchor="ctr">
            <a:noAutofit/>
          </a:bodyPr>
          <a:lstStyle/>
          <a:p>
            <a:pPr algn="ctr"/>
            <a:br>
              <a:rPr lang="en-GB" sz="4800" b="1" dirty="0"/>
            </a:br>
            <a:br>
              <a:rPr lang="en-GB" b="1" dirty="0">
                <a:latin typeface="Malgun Gothic" panose="020B0503020000020004" pitchFamily="34" charset="-127"/>
                <a:ea typeface="Malgun Gothic" panose="020B0503020000020004" pitchFamily="34" charset="-127"/>
              </a:rPr>
            </a:br>
            <a:r>
              <a:rPr lang="en-GB" dirty="0">
                <a:solidFill>
                  <a:schemeClr val="tx1"/>
                </a:solidFill>
                <a:latin typeface="Malgun Gothic" panose="020B0503020000020004" pitchFamily="34" charset="-127"/>
                <a:ea typeface="Malgun Gothic" panose="020B0503020000020004" pitchFamily="34" charset="-127"/>
              </a:rPr>
              <a:t>What can you do to help deal with bullying behaviour following on from this training?</a:t>
            </a:r>
            <a:endParaRPr lang="en-GB" sz="4800" b="1" dirty="0"/>
          </a:p>
        </p:txBody>
      </p:sp>
      <p:sp>
        <p:nvSpPr>
          <p:cNvPr id="8" name="Content Placeholder 3">
            <a:extLst>
              <a:ext uri="{FF2B5EF4-FFF2-40B4-BE49-F238E27FC236}">
                <a16:creationId xmlns:a16="http://schemas.microsoft.com/office/drawing/2014/main" id="{FAF41108-097C-41DA-B0DD-6D879A4CDB0F}"/>
              </a:ext>
              <a:ext uri="{C183D7F6-B498-43B3-948B-1728B52AA6E4}">
                <adec:decorative xmlns:adec="http://schemas.microsoft.com/office/drawing/2017/decorative" val="1"/>
              </a:ext>
            </a:extLst>
          </p:cNvPr>
          <p:cNvSpPr>
            <a:spLocks noGrp="1"/>
          </p:cNvSpPr>
          <p:nvPr>
            <p:ph sz="half" idx="2"/>
          </p:nvPr>
        </p:nvSpPr>
        <p:spPr>
          <a:xfrm>
            <a:off x="6265347" y="249715"/>
            <a:ext cx="5886450" cy="5261461"/>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US" dirty="0"/>
          </a:p>
        </p:txBody>
      </p:sp>
      <p:pic>
        <p:nvPicPr>
          <p:cNvPr id="3" name="Picture 2">
            <a:extLst>
              <a:ext uri="{FF2B5EF4-FFF2-40B4-BE49-F238E27FC236}">
                <a16:creationId xmlns:a16="http://schemas.microsoft.com/office/drawing/2014/main" id="{95EDFF4B-86E4-4CBD-B9E8-1A13A81E4DDE}"/>
              </a:ext>
              <a:ext uri="{C183D7F6-B498-43B3-948B-1728B52AA6E4}">
                <adec:decorative xmlns:adec="http://schemas.microsoft.com/office/drawing/2017/decorative" val="1"/>
              </a:ext>
            </a:extLst>
          </p:cNvPr>
          <p:cNvPicPr>
            <a:picLocks noChangeAspect="1"/>
          </p:cNvPicPr>
          <p:nvPr/>
        </p:nvPicPr>
        <p:blipFill rotWithShape="1">
          <a:blip r:embed="rId2"/>
          <a:srcRect l="7065" t="337" b="4113"/>
          <a:stretch/>
        </p:blipFill>
        <p:spPr>
          <a:xfrm>
            <a:off x="6554824" y="498579"/>
            <a:ext cx="5307496" cy="4659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4143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A529-32B3-44B1-90E3-32F6E440C195}"/>
              </a:ext>
            </a:extLst>
          </p:cNvPr>
          <p:cNvSpPr>
            <a:spLocks noGrp="1"/>
          </p:cNvSpPr>
          <p:nvPr>
            <p:ph type="title"/>
          </p:nvPr>
        </p:nvSpPr>
        <p:spPr>
          <a:xfrm>
            <a:off x="443131" y="1165975"/>
            <a:ext cx="5355771" cy="3505416"/>
          </a:xfrm>
        </p:spPr>
        <p:txBody>
          <a:bodyPr anchor="ctr">
            <a:normAutofit/>
          </a:bodyPr>
          <a:lstStyle/>
          <a:p>
            <a:pPr algn="ctr"/>
            <a:r>
              <a:rPr lang="en-GB" sz="4800" b="1" dirty="0">
                <a:latin typeface="Malgun Gothic" panose="020B0503020000020004" pitchFamily="34" charset="-127"/>
                <a:ea typeface="Malgun Gothic" panose="020B0503020000020004" pitchFamily="34" charset="-127"/>
              </a:rPr>
              <a:t>Examples of what you could do</a:t>
            </a:r>
          </a:p>
        </p:txBody>
      </p:sp>
      <p:sp>
        <p:nvSpPr>
          <p:cNvPr id="3" name="Subtitle 2">
            <a:extLst>
              <a:ext uri="{FF2B5EF4-FFF2-40B4-BE49-F238E27FC236}">
                <a16:creationId xmlns:a16="http://schemas.microsoft.com/office/drawing/2014/main" id="{4B3097DD-F845-4284-80F0-3C761C9BC82D}"/>
              </a:ext>
            </a:extLst>
          </p:cNvPr>
          <p:cNvSpPr>
            <a:spLocks noGrp="1"/>
          </p:cNvSpPr>
          <p:nvPr>
            <p:ph sz="half" idx="2"/>
          </p:nvPr>
        </p:nvSpPr>
        <p:spPr>
          <a:xfrm>
            <a:off x="6393099" y="489428"/>
            <a:ext cx="5798901" cy="4711710"/>
          </a:xfrm>
        </p:spPr>
        <p:txBody>
          <a:bodyPr>
            <a:normAutofit fontScale="92500" lnSpcReduction="10000"/>
          </a:bodyPr>
          <a:lstStyle/>
          <a:p>
            <a:r>
              <a:rPr lang="en-GB" sz="3000" dirty="0">
                <a:latin typeface="Malgun Gothic" panose="020B0503020000020004" pitchFamily="34" charset="-127"/>
                <a:ea typeface="Malgun Gothic" panose="020B0503020000020004" pitchFamily="34" charset="-127"/>
              </a:rPr>
              <a:t>Share your voice against bullying behaviour on social media</a:t>
            </a:r>
          </a:p>
          <a:p>
            <a:pPr marL="0" indent="0">
              <a:buNone/>
            </a:pPr>
            <a:endParaRPr lang="en-GB" sz="3000" dirty="0">
              <a:latin typeface="Malgun Gothic" panose="020B0503020000020004" pitchFamily="34" charset="-127"/>
              <a:ea typeface="Malgun Gothic" panose="020B0503020000020004" pitchFamily="34" charset="-127"/>
            </a:endParaRPr>
          </a:p>
          <a:p>
            <a:r>
              <a:rPr lang="en-GB" sz="3000" dirty="0">
                <a:latin typeface="Malgun Gothic" panose="020B0503020000020004" pitchFamily="34" charset="-127"/>
                <a:ea typeface="Malgun Gothic" panose="020B0503020000020004" pitchFamily="34" charset="-127"/>
              </a:rPr>
              <a:t>Fundraise for your favourite charity</a:t>
            </a:r>
          </a:p>
          <a:p>
            <a:pPr marL="0" indent="0">
              <a:buNone/>
            </a:pPr>
            <a:endParaRPr lang="en-GB" sz="3000" dirty="0">
              <a:latin typeface="Malgun Gothic" panose="020B0503020000020004" pitchFamily="34" charset="-127"/>
              <a:ea typeface="Malgun Gothic" panose="020B0503020000020004" pitchFamily="34" charset="-127"/>
            </a:endParaRPr>
          </a:p>
          <a:p>
            <a:r>
              <a:rPr lang="en-GB" sz="3000" dirty="0">
                <a:latin typeface="Malgun Gothic" panose="020B0503020000020004" pitchFamily="34" charset="-127"/>
                <a:ea typeface="Malgun Gothic" panose="020B0503020000020004" pitchFamily="34" charset="-127"/>
              </a:rPr>
              <a:t>Speak up for a young person you know is being bullied</a:t>
            </a:r>
          </a:p>
          <a:p>
            <a:pPr marL="0" indent="0">
              <a:buNone/>
            </a:pPr>
            <a:endParaRPr lang="en-GB" sz="3000" dirty="0">
              <a:latin typeface="Malgun Gothic" panose="020B0503020000020004" pitchFamily="34" charset="-127"/>
              <a:ea typeface="Malgun Gothic" panose="020B0503020000020004" pitchFamily="34" charset="-127"/>
            </a:endParaRPr>
          </a:p>
          <a:p>
            <a:r>
              <a:rPr lang="en-GB" sz="3000" dirty="0">
                <a:latin typeface="Malgun Gothic" panose="020B0503020000020004" pitchFamily="34" charset="-127"/>
                <a:ea typeface="Malgun Gothic" panose="020B0503020000020004" pitchFamily="34" charset="-127"/>
              </a:rPr>
              <a:t>Set a better example to young people</a:t>
            </a:r>
          </a:p>
          <a:p>
            <a:endParaRPr lang="en-GB" dirty="0"/>
          </a:p>
        </p:txBody>
      </p:sp>
    </p:spTree>
    <p:extLst>
      <p:ext uri="{BB962C8B-B14F-4D97-AF65-F5344CB8AC3E}">
        <p14:creationId xmlns:p14="http://schemas.microsoft.com/office/powerpoint/2010/main" val="317344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A529-32B3-44B1-90E3-32F6E440C195}"/>
              </a:ext>
            </a:extLst>
          </p:cNvPr>
          <p:cNvSpPr>
            <a:spLocks noGrp="1"/>
          </p:cNvSpPr>
          <p:nvPr>
            <p:ph type="title"/>
          </p:nvPr>
        </p:nvSpPr>
        <p:spPr>
          <a:xfrm>
            <a:off x="155838" y="2045716"/>
            <a:ext cx="5673742" cy="1865416"/>
          </a:xfrm>
        </p:spPr>
        <p:txBody>
          <a:bodyPr anchor="ctr">
            <a:normAutofit/>
          </a:bodyPr>
          <a:lstStyle/>
          <a:p>
            <a:pPr algn="ctr"/>
            <a:r>
              <a:rPr lang="en-GB" sz="4800" b="1" dirty="0">
                <a:solidFill>
                  <a:schemeClr val="tx1"/>
                </a:solidFill>
                <a:latin typeface="Malgun Gothic"/>
                <a:ea typeface="Malgun Gothic"/>
              </a:rPr>
              <a:t>Young people in Kent say…</a:t>
            </a:r>
            <a:endParaRPr lang="en-GB" sz="4000" b="1" dirty="0">
              <a:solidFill>
                <a:schemeClr val="tx1"/>
              </a:solidFill>
            </a:endParaRPr>
          </a:p>
        </p:txBody>
      </p:sp>
      <p:sp>
        <p:nvSpPr>
          <p:cNvPr id="7" name="TextBox 6">
            <a:extLst>
              <a:ext uri="{FF2B5EF4-FFF2-40B4-BE49-F238E27FC236}">
                <a16:creationId xmlns:a16="http://schemas.microsoft.com/office/drawing/2014/main" id="{6D9E4DFF-0DB0-484E-A606-8F6FD3398B67}"/>
              </a:ext>
            </a:extLst>
          </p:cNvPr>
          <p:cNvSpPr txBox="1"/>
          <p:nvPr/>
        </p:nvSpPr>
        <p:spPr>
          <a:xfrm>
            <a:off x="6951784" y="2474893"/>
            <a:ext cx="5240216" cy="954107"/>
          </a:xfrm>
          <a:prstGeom prst="rect">
            <a:avLst/>
          </a:prstGeom>
          <a:noFill/>
        </p:spPr>
        <p:txBody>
          <a:bodyPr wrap="square">
            <a:spAutoFit/>
          </a:bodyPr>
          <a:lstStyle/>
          <a:p>
            <a:r>
              <a:rPr lang="en-GB" sz="2800" b="1" dirty="0">
                <a:solidFill>
                  <a:schemeClr val="bg1"/>
                </a:solidFill>
                <a:latin typeface="Malgun Gothic"/>
                <a:ea typeface="Malgun Gothic"/>
              </a:rPr>
              <a:t>“It’s not acceptable to be bullied in schools!” </a:t>
            </a:r>
            <a:endParaRPr lang="en-GB" sz="2800" dirty="0">
              <a:solidFill>
                <a:schemeClr val="bg1"/>
              </a:solidFill>
            </a:endParaRPr>
          </a:p>
        </p:txBody>
      </p:sp>
    </p:spTree>
    <p:extLst>
      <p:ext uri="{BB962C8B-B14F-4D97-AF65-F5344CB8AC3E}">
        <p14:creationId xmlns:p14="http://schemas.microsoft.com/office/powerpoint/2010/main" val="858115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DC7F40-1637-4EF7-8313-F393D2EF17DB}"/>
              </a:ext>
            </a:extLst>
          </p:cNvPr>
          <p:cNvSpPr>
            <a:spLocks noGrp="1"/>
          </p:cNvSpPr>
          <p:nvPr>
            <p:ph type="ctrTitle"/>
          </p:nvPr>
        </p:nvSpPr>
        <p:spPr>
          <a:xfrm>
            <a:off x="917329" y="1005134"/>
            <a:ext cx="10357339" cy="659545"/>
          </a:xfrm>
        </p:spPr>
        <p:txBody>
          <a:bodyPr>
            <a:noAutofit/>
          </a:bodyPr>
          <a:lstStyle/>
          <a:p>
            <a:r>
              <a:rPr lang="en-GB" sz="4800" b="1" dirty="0">
                <a:solidFill>
                  <a:schemeClr val="tx1"/>
                </a:solidFill>
                <a:latin typeface="Malgun Gothic" panose="020B0503020000020004" pitchFamily="34" charset="-127"/>
                <a:ea typeface="Malgun Gothic" panose="020B0503020000020004" pitchFamily="34" charset="-127"/>
              </a:rPr>
              <a:t>Here’s what they suggest you do, if you experience this…1</a:t>
            </a:r>
            <a:endParaRPr lang="en-GB" sz="4800" dirty="0">
              <a:solidFill>
                <a:schemeClr val="tx1"/>
              </a:solidFill>
            </a:endParaRPr>
          </a:p>
        </p:txBody>
      </p:sp>
      <p:sp>
        <p:nvSpPr>
          <p:cNvPr id="14" name="TextBox 13">
            <a:extLst>
              <a:ext uri="{FF2B5EF4-FFF2-40B4-BE49-F238E27FC236}">
                <a16:creationId xmlns:a16="http://schemas.microsoft.com/office/drawing/2014/main" id="{8F4FDD6A-AC34-4467-8FC7-AC2D6526B329}"/>
              </a:ext>
            </a:extLst>
          </p:cNvPr>
          <p:cNvSpPr txBox="1"/>
          <p:nvPr/>
        </p:nvSpPr>
        <p:spPr>
          <a:xfrm>
            <a:off x="1342291" y="2236491"/>
            <a:ext cx="9507416" cy="2677656"/>
          </a:xfrm>
          <a:prstGeom prst="rect">
            <a:avLst/>
          </a:prstGeom>
          <a:noFill/>
        </p:spPr>
        <p:txBody>
          <a:bodyPr wrap="square">
            <a:spAutoFit/>
          </a:bodyPr>
          <a:lstStyle/>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Tell a teacher, form tutor, Head of Year or another trusted adult in school or community setting</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Talk to your friends for support</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Speak to a Peer Mentor</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Try and stay with your friends in groups </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As best you can, stay out of their way</a:t>
            </a:r>
          </a:p>
        </p:txBody>
      </p:sp>
    </p:spTree>
    <p:extLst>
      <p:ext uri="{BB962C8B-B14F-4D97-AF65-F5344CB8AC3E}">
        <p14:creationId xmlns:p14="http://schemas.microsoft.com/office/powerpoint/2010/main" val="286477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C57D-C4D6-4B23-B656-4653D49CD08C}"/>
              </a:ext>
            </a:extLst>
          </p:cNvPr>
          <p:cNvSpPr>
            <a:spLocks noGrp="1"/>
          </p:cNvSpPr>
          <p:nvPr>
            <p:ph type="title"/>
          </p:nvPr>
        </p:nvSpPr>
        <p:spPr>
          <a:xfrm>
            <a:off x="457198" y="2123073"/>
            <a:ext cx="5181600" cy="1325563"/>
          </a:xfrm>
        </p:spPr>
        <p:txBody>
          <a:bodyPr anchor="ctr">
            <a:noAutofit/>
          </a:bodyPr>
          <a:lstStyle/>
          <a:p>
            <a:pPr algn="ctr"/>
            <a:r>
              <a:rPr lang="en-GB" sz="5400" b="1" dirty="0">
                <a:latin typeface="Malgun Gothic" panose="020B0503020000020004" pitchFamily="34" charset="-127"/>
                <a:ea typeface="Malgun Gothic" panose="020B0503020000020004" pitchFamily="34" charset="-127"/>
              </a:rPr>
              <a:t>OUTCOMES OF TRAINING</a:t>
            </a:r>
            <a:br>
              <a:rPr lang="en-GB" sz="1800" b="1" dirty="0"/>
            </a:br>
            <a:endParaRPr lang="en-GB" sz="1800" dirty="0"/>
          </a:p>
        </p:txBody>
      </p:sp>
      <p:sp>
        <p:nvSpPr>
          <p:cNvPr id="6" name="Content Placeholder 5">
            <a:extLst>
              <a:ext uri="{FF2B5EF4-FFF2-40B4-BE49-F238E27FC236}">
                <a16:creationId xmlns:a16="http://schemas.microsoft.com/office/drawing/2014/main" id="{498465F6-31BB-45CC-A750-2A423EF2CEBC}"/>
              </a:ext>
            </a:extLst>
          </p:cNvPr>
          <p:cNvSpPr>
            <a:spLocks noGrp="1"/>
          </p:cNvSpPr>
          <p:nvPr>
            <p:ph sz="half" idx="2"/>
          </p:nvPr>
        </p:nvSpPr>
        <p:spPr>
          <a:xfrm>
            <a:off x="6553203" y="769913"/>
            <a:ext cx="5181600" cy="4351338"/>
          </a:xfrm>
        </p:spPr>
        <p:txBody>
          <a:bodyPr/>
          <a:lstStyle/>
          <a:p>
            <a:r>
              <a:rPr lang="en-GB" sz="2800" dirty="0">
                <a:latin typeface="Malgun Gothic" panose="020B0503020000020004" pitchFamily="34" charset="-127"/>
                <a:ea typeface="Malgun Gothic" panose="020B0503020000020004" pitchFamily="34" charset="-127"/>
              </a:rPr>
              <a:t>Know what different types of bullying there are</a:t>
            </a:r>
          </a:p>
          <a:p>
            <a:endParaRPr lang="en-GB" sz="2800" dirty="0">
              <a:latin typeface="Malgun Gothic" panose="020B0503020000020004" pitchFamily="34" charset="-127"/>
              <a:ea typeface="Malgun Gothic" panose="020B0503020000020004" pitchFamily="34" charset="-127"/>
            </a:endParaRPr>
          </a:p>
          <a:p>
            <a:r>
              <a:rPr lang="en-GB" sz="2800" dirty="0">
                <a:latin typeface="Malgun Gothic" panose="020B0503020000020004" pitchFamily="34" charset="-127"/>
                <a:ea typeface="Malgun Gothic" panose="020B0503020000020004" pitchFamily="34" charset="-127"/>
              </a:rPr>
              <a:t>Know some strategies to support and guide young people affected by bullying behaviour</a:t>
            </a:r>
          </a:p>
          <a:p>
            <a:endParaRPr lang="en-GB" sz="2800" dirty="0">
              <a:latin typeface="Malgun Gothic" panose="020B0503020000020004" pitchFamily="34" charset="-127"/>
              <a:ea typeface="Malgun Gothic" panose="020B0503020000020004" pitchFamily="34" charset="-127"/>
            </a:endParaRPr>
          </a:p>
          <a:p>
            <a:r>
              <a:rPr lang="en-GB" sz="2800" dirty="0">
                <a:latin typeface="Malgun Gothic" panose="020B0503020000020004" pitchFamily="34" charset="-127"/>
                <a:ea typeface="Malgun Gothic" panose="020B0503020000020004" pitchFamily="34" charset="-127"/>
              </a:rPr>
              <a:t>A certificate</a:t>
            </a:r>
            <a:endParaRPr lang="en-US" sz="2800" dirty="0">
              <a:latin typeface="Malgun Gothic" panose="020B0503020000020004" pitchFamily="34" charset="-127"/>
              <a:ea typeface="Malgun Gothic" panose="020B0503020000020004" pitchFamily="34" charset="-127"/>
            </a:endParaRPr>
          </a:p>
          <a:p>
            <a:endParaRPr lang="en-GB" dirty="0"/>
          </a:p>
        </p:txBody>
      </p:sp>
    </p:spTree>
    <p:extLst>
      <p:ext uri="{BB962C8B-B14F-4D97-AF65-F5344CB8AC3E}">
        <p14:creationId xmlns:p14="http://schemas.microsoft.com/office/powerpoint/2010/main" val="2402580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DC7F40-1637-4EF7-8313-F393D2EF17DB}"/>
              </a:ext>
            </a:extLst>
          </p:cNvPr>
          <p:cNvSpPr>
            <a:spLocks noGrp="1"/>
          </p:cNvSpPr>
          <p:nvPr>
            <p:ph type="ctrTitle"/>
          </p:nvPr>
        </p:nvSpPr>
        <p:spPr>
          <a:xfrm>
            <a:off x="1069730" y="969963"/>
            <a:ext cx="10052538" cy="659545"/>
          </a:xfrm>
        </p:spPr>
        <p:txBody>
          <a:bodyPr>
            <a:noAutofit/>
          </a:bodyPr>
          <a:lstStyle/>
          <a:p>
            <a:r>
              <a:rPr lang="en-GB" sz="4800" b="1" dirty="0">
                <a:solidFill>
                  <a:schemeClr val="tx1"/>
                </a:solidFill>
                <a:latin typeface="Malgun Gothic" panose="020B0503020000020004" pitchFamily="34" charset="-127"/>
                <a:ea typeface="Malgun Gothic" panose="020B0503020000020004" pitchFamily="34" charset="-127"/>
              </a:rPr>
              <a:t>Here’s what they suggest you do, if you experience this…2</a:t>
            </a:r>
            <a:endParaRPr lang="en-GB" sz="4800" dirty="0">
              <a:solidFill>
                <a:schemeClr val="tx1"/>
              </a:solidFill>
            </a:endParaRPr>
          </a:p>
        </p:txBody>
      </p:sp>
      <p:sp>
        <p:nvSpPr>
          <p:cNvPr id="14" name="TextBox 13">
            <a:extLst>
              <a:ext uri="{FF2B5EF4-FFF2-40B4-BE49-F238E27FC236}">
                <a16:creationId xmlns:a16="http://schemas.microsoft.com/office/drawing/2014/main" id="{8F4FDD6A-AC34-4467-8FC7-AC2D6526B329}"/>
              </a:ext>
            </a:extLst>
          </p:cNvPr>
          <p:cNvSpPr txBox="1"/>
          <p:nvPr/>
        </p:nvSpPr>
        <p:spPr>
          <a:xfrm>
            <a:off x="1485899" y="2305615"/>
            <a:ext cx="9220200" cy="2246769"/>
          </a:xfrm>
          <a:prstGeom prst="rect">
            <a:avLst/>
          </a:prstGeom>
          <a:noFill/>
        </p:spPr>
        <p:txBody>
          <a:bodyPr wrap="square">
            <a:spAutoFit/>
          </a:bodyPr>
          <a:lstStyle/>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Stand up for yourself but don’t escalate the problem</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Use Kooth.com to get support</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Try talking to them</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Report it straightaway</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Speak to the HeadStart Workers</a:t>
            </a:r>
          </a:p>
        </p:txBody>
      </p:sp>
    </p:spTree>
    <p:extLst>
      <p:ext uri="{BB962C8B-B14F-4D97-AF65-F5344CB8AC3E}">
        <p14:creationId xmlns:p14="http://schemas.microsoft.com/office/powerpoint/2010/main" val="34948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DC7F40-1637-4EF7-8313-F393D2EF17DB}"/>
              </a:ext>
            </a:extLst>
          </p:cNvPr>
          <p:cNvSpPr>
            <a:spLocks noGrp="1"/>
          </p:cNvSpPr>
          <p:nvPr>
            <p:ph type="ctrTitle"/>
          </p:nvPr>
        </p:nvSpPr>
        <p:spPr>
          <a:xfrm>
            <a:off x="1058007" y="1016856"/>
            <a:ext cx="10075984" cy="659545"/>
          </a:xfrm>
        </p:spPr>
        <p:txBody>
          <a:bodyPr>
            <a:noAutofit/>
          </a:bodyPr>
          <a:lstStyle/>
          <a:p>
            <a:r>
              <a:rPr lang="en-GB" sz="4800" b="1" dirty="0">
                <a:solidFill>
                  <a:schemeClr val="tx1"/>
                </a:solidFill>
                <a:latin typeface="Malgun Gothic" panose="020B0503020000020004" pitchFamily="34" charset="-127"/>
                <a:ea typeface="Malgun Gothic" panose="020B0503020000020004" pitchFamily="34" charset="-127"/>
              </a:rPr>
              <a:t>Here’s what they suggest you do, if you experience this…3</a:t>
            </a:r>
            <a:endParaRPr lang="en-GB" sz="4800" dirty="0">
              <a:solidFill>
                <a:schemeClr val="tx1"/>
              </a:solidFill>
            </a:endParaRPr>
          </a:p>
        </p:txBody>
      </p:sp>
      <p:sp>
        <p:nvSpPr>
          <p:cNvPr id="14" name="TextBox 13">
            <a:extLst>
              <a:ext uri="{FF2B5EF4-FFF2-40B4-BE49-F238E27FC236}">
                <a16:creationId xmlns:a16="http://schemas.microsoft.com/office/drawing/2014/main" id="{8F4FDD6A-AC34-4467-8FC7-AC2D6526B329}"/>
              </a:ext>
            </a:extLst>
          </p:cNvPr>
          <p:cNvSpPr txBox="1"/>
          <p:nvPr/>
        </p:nvSpPr>
        <p:spPr>
          <a:xfrm>
            <a:off x="1485899" y="2305615"/>
            <a:ext cx="9220200" cy="2246769"/>
          </a:xfrm>
          <a:prstGeom prst="rect">
            <a:avLst/>
          </a:prstGeom>
          <a:noFill/>
        </p:spPr>
        <p:txBody>
          <a:bodyPr wrap="square">
            <a:spAutoFit/>
          </a:bodyPr>
          <a:lstStyle/>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Speak to the HeadStart Workers</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Talk to someone at home</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Use the Safe Space</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Try not to retaliate</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Speak up</a:t>
            </a:r>
          </a:p>
        </p:txBody>
      </p:sp>
    </p:spTree>
    <p:extLst>
      <p:ext uri="{BB962C8B-B14F-4D97-AF65-F5344CB8AC3E}">
        <p14:creationId xmlns:p14="http://schemas.microsoft.com/office/powerpoint/2010/main" val="4277015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DC7F40-1637-4EF7-8313-F393D2EF17DB}"/>
              </a:ext>
            </a:extLst>
          </p:cNvPr>
          <p:cNvSpPr>
            <a:spLocks noGrp="1"/>
          </p:cNvSpPr>
          <p:nvPr>
            <p:ph type="ctrTitle"/>
          </p:nvPr>
        </p:nvSpPr>
        <p:spPr>
          <a:xfrm>
            <a:off x="1063868" y="981687"/>
            <a:ext cx="10064261" cy="659545"/>
          </a:xfrm>
        </p:spPr>
        <p:txBody>
          <a:bodyPr>
            <a:noAutofit/>
          </a:bodyPr>
          <a:lstStyle/>
          <a:p>
            <a:r>
              <a:rPr lang="en-GB" sz="4800" b="1" dirty="0">
                <a:solidFill>
                  <a:schemeClr val="tx1"/>
                </a:solidFill>
                <a:latin typeface="Malgun Gothic" panose="020B0503020000020004" pitchFamily="34" charset="-127"/>
                <a:ea typeface="Malgun Gothic" panose="020B0503020000020004" pitchFamily="34" charset="-127"/>
              </a:rPr>
              <a:t>Here’s what they suggest you do, if you experience this…4</a:t>
            </a:r>
            <a:endParaRPr lang="en-GB" sz="4800" dirty="0">
              <a:solidFill>
                <a:schemeClr val="tx1"/>
              </a:solidFill>
            </a:endParaRPr>
          </a:p>
        </p:txBody>
      </p:sp>
      <p:sp>
        <p:nvSpPr>
          <p:cNvPr id="14" name="TextBox 13">
            <a:extLst>
              <a:ext uri="{FF2B5EF4-FFF2-40B4-BE49-F238E27FC236}">
                <a16:creationId xmlns:a16="http://schemas.microsoft.com/office/drawing/2014/main" id="{8F4FDD6A-AC34-4467-8FC7-AC2D6526B329}"/>
              </a:ext>
            </a:extLst>
          </p:cNvPr>
          <p:cNvSpPr txBox="1"/>
          <p:nvPr/>
        </p:nvSpPr>
        <p:spPr>
          <a:xfrm>
            <a:off x="1282210" y="2305615"/>
            <a:ext cx="9627578" cy="2246769"/>
          </a:xfrm>
          <a:prstGeom prst="rect">
            <a:avLst/>
          </a:prstGeom>
          <a:noFill/>
        </p:spPr>
        <p:txBody>
          <a:bodyPr wrap="square">
            <a:spAutoFit/>
          </a:bodyPr>
          <a:lstStyle/>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Take screenshots of any cyber bullying</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Do something you like</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Try not to react and especially show fear</a:t>
            </a:r>
          </a:p>
          <a:p>
            <a:pPr marL="285750" indent="-285750">
              <a:buFont typeface="Arial" panose="020B0604020202020204" pitchFamily="34" charset="0"/>
              <a:buChar char="•"/>
            </a:pPr>
            <a:r>
              <a:rPr lang="en-GB" sz="2800" dirty="0">
                <a:latin typeface="Malgun Gothic" panose="020B0503020000020004" pitchFamily="34" charset="-127"/>
                <a:ea typeface="Malgun Gothic" panose="020B0503020000020004" pitchFamily="34" charset="-127"/>
              </a:rPr>
              <a:t>Don’t just think it’ll get better without telling someone. They can and they will help you</a:t>
            </a:r>
          </a:p>
        </p:txBody>
      </p:sp>
    </p:spTree>
    <p:extLst>
      <p:ext uri="{BB962C8B-B14F-4D97-AF65-F5344CB8AC3E}">
        <p14:creationId xmlns:p14="http://schemas.microsoft.com/office/powerpoint/2010/main" val="4150785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F73CC-A927-4C55-936E-9CCD9BA21739}"/>
              </a:ext>
            </a:extLst>
          </p:cNvPr>
          <p:cNvSpPr>
            <a:spLocks noGrp="1"/>
          </p:cNvSpPr>
          <p:nvPr>
            <p:ph type="title"/>
          </p:nvPr>
        </p:nvSpPr>
        <p:spPr>
          <a:xfrm>
            <a:off x="293077" y="2279283"/>
            <a:ext cx="5413890" cy="1325563"/>
          </a:xfrm>
        </p:spPr>
        <p:txBody>
          <a:bodyPr anchor="ctr">
            <a:noAutofit/>
          </a:bodyPr>
          <a:lstStyle/>
          <a:p>
            <a:pPr algn="ctr"/>
            <a:r>
              <a:rPr lang="en-GB" sz="5400" b="1" dirty="0">
                <a:latin typeface="Malgun Gothic" panose="020B0503020000020004" pitchFamily="34" charset="-127"/>
                <a:ea typeface="Malgun Gothic" panose="020B0503020000020004" pitchFamily="34" charset="-127"/>
              </a:rPr>
              <a:t>ANTI-BULLYING PLEDGE </a:t>
            </a:r>
            <a:br>
              <a:rPr lang="en-GB" sz="5400" b="1" dirty="0">
                <a:latin typeface="Malgun Gothic" panose="020B0503020000020004" pitchFamily="34" charset="-127"/>
                <a:ea typeface="Malgun Gothic" panose="020B0503020000020004" pitchFamily="34" charset="-127"/>
              </a:rPr>
            </a:br>
            <a:r>
              <a:rPr lang="en-GB" sz="5400" b="1" dirty="0">
                <a:latin typeface="Malgun Gothic" panose="020B0503020000020004" pitchFamily="34" charset="-127"/>
                <a:ea typeface="Malgun Gothic" panose="020B0503020000020004" pitchFamily="34" charset="-127"/>
              </a:rPr>
              <a:t>Part 1</a:t>
            </a:r>
          </a:p>
        </p:txBody>
      </p:sp>
      <p:sp>
        <p:nvSpPr>
          <p:cNvPr id="8" name="Content Placeholder 3">
            <a:extLst>
              <a:ext uri="{FF2B5EF4-FFF2-40B4-BE49-F238E27FC236}">
                <a16:creationId xmlns:a16="http://schemas.microsoft.com/office/drawing/2014/main" id="{F2EC4403-5531-4CD6-9E93-01B3CD343BD2}"/>
              </a:ext>
            </a:extLst>
          </p:cNvPr>
          <p:cNvSpPr>
            <a:spLocks noGrp="1"/>
          </p:cNvSpPr>
          <p:nvPr>
            <p:ph sz="half" idx="2"/>
          </p:nvPr>
        </p:nvSpPr>
        <p:spPr>
          <a:xfrm>
            <a:off x="6305550" y="1725931"/>
            <a:ext cx="5886450" cy="2080573"/>
          </a:xfrm>
        </p:spPr>
        <p:txBody>
          <a:bodyPr>
            <a:normAutofit/>
          </a:bodyPr>
          <a:lstStyle/>
          <a:p>
            <a:pPr marL="0" indent="0">
              <a:buNone/>
            </a:pPr>
            <a:r>
              <a:rPr lang="en-GB" sz="2800" dirty="0">
                <a:latin typeface="Malgun Gothic" panose="020B0503020000020004" pitchFamily="34" charset="-127"/>
                <a:ea typeface="Malgun Gothic" panose="020B0503020000020004" pitchFamily="34" charset="-127"/>
              </a:rPr>
              <a:t>I agree to respect others and take a stand against bullying by supporting young people around me and reporting bullying behaviour whenever I see it.</a:t>
            </a:r>
          </a:p>
        </p:txBody>
      </p:sp>
    </p:spTree>
    <p:extLst>
      <p:ext uri="{BB962C8B-B14F-4D97-AF65-F5344CB8AC3E}">
        <p14:creationId xmlns:p14="http://schemas.microsoft.com/office/powerpoint/2010/main" val="2143528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122394-658C-4420-A616-66CB11502802}"/>
              </a:ext>
            </a:extLst>
          </p:cNvPr>
          <p:cNvSpPr txBox="1">
            <a:spLocks noGrp="1"/>
          </p:cNvSpPr>
          <p:nvPr>
            <p:ph type="title" idx="4294967295"/>
          </p:nvPr>
        </p:nvSpPr>
        <p:spPr>
          <a:xfrm>
            <a:off x="293077" y="2279283"/>
            <a:ext cx="541389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rgbClr val="1D1D1B"/>
                </a:solidFill>
                <a:latin typeface="Montserra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j-cs"/>
              </a:rPr>
              <a:t>ANTI-BULLYING PLEDGE </a:t>
            </a:r>
            <a:br>
              <a:rPr kumimoji="0" lang="en-GB" sz="54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j-cs"/>
              </a:rPr>
            </a:br>
            <a:r>
              <a:rPr kumimoji="0" lang="en-GB" sz="54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j-cs"/>
              </a:rPr>
              <a:t>Part 2</a:t>
            </a:r>
          </a:p>
        </p:txBody>
      </p:sp>
      <p:sp>
        <p:nvSpPr>
          <p:cNvPr id="8" name="Content Placeholder 3">
            <a:extLst>
              <a:ext uri="{FF2B5EF4-FFF2-40B4-BE49-F238E27FC236}">
                <a16:creationId xmlns:a16="http://schemas.microsoft.com/office/drawing/2014/main" id="{F2EC4403-5531-4CD6-9E93-01B3CD343BD2}"/>
              </a:ext>
            </a:extLst>
          </p:cNvPr>
          <p:cNvSpPr>
            <a:spLocks noGrp="1"/>
          </p:cNvSpPr>
          <p:nvPr>
            <p:ph sz="half" idx="2"/>
          </p:nvPr>
        </p:nvSpPr>
        <p:spPr>
          <a:xfrm>
            <a:off x="6305550" y="1907639"/>
            <a:ext cx="5886450" cy="1717157"/>
          </a:xfrm>
        </p:spPr>
        <p:txBody>
          <a:bodyPr>
            <a:normAutofit/>
          </a:bodyPr>
          <a:lstStyle/>
          <a:p>
            <a:pPr marL="0" indent="0">
              <a:buNone/>
            </a:pPr>
            <a:r>
              <a:rPr lang="en-GB" sz="2800" dirty="0">
                <a:latin typeface="Malgun Gothic" panose="020B0503020000020004" pitchFamily="34" charset="-127"/>
                <a:ea typeface="Malgun Gothic" panose="020B0503020000020004" pitchFamily="34" charset="-127"/>
              </a:rPr>
              <a:t>This is including physical, verbal, cyber, racial, homophobic, religious, sexual, emotional and any other form of bullying.</a:t>
            </a:r>
          </a:p>
        </p:txBody>
      </p:sp>
    </p:spTree>
    <p:extLst>
      <p:ext uri="{BB962C8B-B14F-4D97-AF65-F5344CB8AC3E}">
        <p14:creationId xmlns:p14="http://schemas.microsoft.com/office/powerpoint/2010/main" val="2504717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4E012E-91CA-4F7C-A8A8-3FF5DFCA7BC9}"/>
              </a:ext>
            </a:extLst>
          </p:cNvPr>
          <p:cNvSpPr txBox="1">
            <a:spLocks noGrp="1"/>
          </p:cNvSpPr>
          <p:nvPr>
            <p:ph type="title" idx="4294967295"/>
          </p:nvPr>
        </p:nvSpPr>
        <p:spPr>
          <a:xfrm>
            <a:off x="375138" y="2103437"/>
            <a:ext cx="541389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rgbClr val="1D1D1B"/>
                </a:solidFill>
                <a:latin typeface="Montserra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54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j-cs"/>
              </a:rPr>
              <a:t>ANTI-BULLYING PLEDGE </a:t>
            </a:r>
            <a:br>
              <a:rPr kumimoji="0" lang="en-GB" sz="54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j-cs"/>
              </a:rPr>
            </a:br>
            <a:r>
              <a:rPr kumimoji="0" lang="en-GB" sz="5400" b="1" i="0" u="none" strike="noStrike" kern="1200" cap="none" spc="0" normalizeH="0" baseline="0" noProof="0" dirty="0">
                <a:ln>
                  <a:noFill/>
                </a:ln>
                <a:solidFill>
                  <a:srgbClr val="1D1D1B"/>
                </a:solidFill>
                <a:effectLst/>
                <a:uLnTx/>
                <a:uFillTx/>
                <a:latin typeface="Malgun Gothic" panose="020B0503020000020004" pitchFamily="34" charset="-127"/>
                <a:ea typeface="Malgun Gothic" panose="020B0503020000020004" pitchFamily="34" charset="-127"/>
                <a:cs typeface="+mj-cs"/>
              </a:rPr>
              <a:t>Part 3</a:t>
            </a:r>
          </a:p>
        </p:txBody>
      </p:sp>
      <p:sp>
        <p:nvSpPr>
          <p:cNvPr id="8" name="Content Placeholder 3">
            <a:extLst>
              <a:ext uri="{FF2B5EF4-FFF2-40B4-BE49-F238E27FC236}">
                <a16:creationId xmlns:a16="http://schemas.microsoft.com/office/drawing/2014/main" id="{F2EC4403-5531-4CD6-9E93-01B3CD343BD2}"/>
              </a:ext>
            </a:extLst>
          </p:cNvPr>
          <p:cNvSpPr>
            <a:spLocks noGrp="1"/>
          </p:cNvSpPr>
          <p:nvPr>
            <p:ph sz="half" idx="2"/>
          </p:nvPr>
        </p:nvSpPr>
        <p:spPr>
          <a:xfrm>
            <a:off x="6201508" y="1697807"/>
            <a:ext cx="5990492" cy="2136822"/>
          </a:xfrm>
        </p:spPr>
        <p:txBody>
          <a:bodyPr>
            <a:normAutofit/>
          </a:bodyPr>
          <a:lstStyle/>
          <a:p>
            <a:pPr marL="0" indent="0">
              <a:buNone/>
            </a:pPr>
            <a:r>
              <a:rPr lang="en-GB" sz="2800" dirty="0">
                <a:latin typeface="Malgun Gothic" panose="020B0503020000020004" pitchFamily="34" charset="-127"/>
                <a:ea typeface="Malgun Gothic" panose="020B0503020000020004" pitchFamily="34" charset="-127"/>
              </a:rPr>
              <a:t>I believe that everybody has the right to feel safe, included, valued, accepted and always respected and will try my best to achieve this as an Anti-Bullying Ambassador.</a:t>
            </a:r>
            <a:endParaRPr lang="en-US" dirty="0"/>
          </a:p>
        </p:txBody>
      </p:sp>
    </p:spTree>
    <p:extLst>
      <p:ext uri="{BB962C8B-B14F-4D97-AF65-F5344CB8AC3E}">
        <p14:creationId xmlns:p14="http://schemas.microsoft.com/office/powerpoint/2010/main" val="2250095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w being a Crisis Volunteer during a pandemic has changed my life | SOCIAL">
            <a:extLst>
              <a:ext uri="{FF2B5EF4-FFF2-40B4-BE49-F238E27FC236}">
                <a16:creationId xmlns:a16="http://schemas.microsoft.com/office/drawing/2014/main" id="{92828062-C579-49AC-B7FD-2834E51D1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4775" y="1298777"/>
            <a:ext cx="2003495" cy="2073910"/>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Anti-Bullying - From The Diana Award - The Diana Award">
            <a:extLst>
              <a:ext uri="{FF2B5EF4-FFF2-40B4-BE49-F238E27FC236}">
                <a16:creationId xmlns:a16="http://schemas.microsoft.com/office/drawing/2014/main" id="{63F01682-A362-4FF8-A02C-AF39D64D6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467" y="1899340"/>
            <a:ext cx="1881139" cy="1947254"/>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Anti bullying alliance logo ">
            <a:extLst>
              <a:ext uri="{FF2B5EF4-FFF2-40B4-BE49-F238E27FC236}">
                <a16:creationId xmlns:a16="http://schemas.microsoft.com/office/drawing/2014/main" id="{0850964E-33D3-4C96-AB2B-9984055EC3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66" b="89844" l="3958" r="99208">
                        <a14:foregroundMark x1="16359" y1="35547" x2="18734" y2="42969"/>
                        <a14:foregroundMark x1="21372" y1="41797" x2="22691" y2="31641"/>
                        <a14:foregroundMark x1="29420" y1="30078" x2="30739" y2="44531"/>
                        <a14:foregroundMark x1="34169" y1="30469" x2="33245" y2="38672"/>
                        <a14:foregroundMark x1="34169" y1="25000" x2="34169" y2="25000"/>
                        <a14:foregroundMark x1="36939" y1="38672" x2="38654" y2="38672"/>
                        <a14:foregroundMark x1="4617" y1="46484" x2="4617" y2="46484"/>
                        <a14:foregroundMark x1="4617" y1="46484" x2="3958" y2="19141"/>
                        <a14:foregroundMark x1="3958" y1="19141" x2="3958" y2="24609"/>
                        <a14:foregroundMark x1="5937" y1="49219" x2="5013" y2="87109"/>
                        <a14:foregroundMark x1="90369" y1="10938" x2="95383" y2="29688"/>
                        <a14:foregroundMark x1="95383" y1="29688" x2="96306" y2="73828"/>
                        <a14:foregroundMark x1="96306" y1="73828" x2="92216" y2="89844"/>
                        <a14:foregroundMark x1="92216" y1="89844" x2="92348" y2="89844"/>
                        <a14:foregroundMark x1="95119" y1="41016" x2="93931" y2="81250"/>
                        <a14:foregroundMark x1="98813" y1="15234" x2="99208" y2="85547"/>
                        <a14:foregroundMark x1="49077" y1="37500" x2="51979" y2="43750"/>
                        <a14:foregroundMark x1="57388" y1="21875" x2="58047" y2="39844"/>
                        <a14:foregroundMark x1="61346" y1="24609" x2="62137" y2="42578"/>
                        <a14:foregroundMark x1="69129" y1="34766" x2="67282" y2="49609"/>
                        <a14:foregroundMark x1="71240" y1="25000" x2="71240" y2="25000"/>
                        <a14:foregroundMark x1="71900" y1="37109" x2="71900" y2="37109"/>
                        <a14:foregroundMark x1="77836" y1="35938" x2="77836" y2="35938"/>
                        <a14:foregroundMark x1="82454" y1="35938" x2="82454" y2="35938"/>
                        <a14:foregroundMark x1="71636" y1="64844" x2="71636" y2="64844"/>
                        <a14:foregroundMark x1="65831" y1="64844" x2="65831" y2="64844"/>
                        <a14:foregroundMark x1="56069" y1="66016" x2="56069" y2="66016"/>
                        <a14:foregroundMark x1="50792" y1="67578" x2="50792" y2="67578"/>
                        <a14:foregroundMark x1="43931" y1="70313" x2="43931" y2="70313"/>
                        <a14:foregroundMark x1="43799" y1="56641" x2="43799" y2="56641"/>
                        <a14:foregroundMark x1="39710" y1="61719" x2="39710" y2="61719"/>
                        <a14:foregroundMark x1="35092" y1="62500" x2="35092" y2="62500"/>
                        <a14:foregroundMark x1="29947" y1="71875" x2="29947" y2="71875"/>
                      </a14:backgroundRemoval>
                    </a14:imgEffect>
                  </a14:imgLayer>
                </a14:imgProps>
              </a:ext>
            </a:extLst>
          </a:blip>
          <a:stretch>
            <a:fillRect/>
          </a:stretch>
        </p:blipFill>
        <p:spPr>
          <a:xfrm>
            <a:off x="1514554" y="3667859"/>
            <a:ext cx="3495260" cy="1168580"/>
          </a:xfrm>
          <a:prstGeom prst="rect">
            <a:avLst/>
          </a:prstGeom>
        </p:spPr>
      </p:pic>
      <p:pic>
        <p:nvPicPr>
          <p:cNvPr id="1026" name="Picture 2" descr="Number of children calling ChildLine about exam stress rises by 200 per cent">
            <a:extLst>
              <a:ext uri="{FF2B5EF4-FFF2-40B4-BE49-F238E27FC236}">
                <a16:creationId xmlns:a16="http://schemas.microsoft.com/office/drawing/2014/main" id="{8B714556-5ADB-4345-8297-754931F09F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0500" y1="33650" x2="73000" y2="50570"/>
                        <a14:foregroundMark x1="73000" y1="50570" x2="73700" y2="46578"/>
                      </a14:backgroundRemoval>
                    </a14:imgEffect>
                  </a14:imgLayer>
                </a14:imgProps>
              </a:ext>
              <a:ext uri="{28A0092B-C50C-407E-A947-70E740481C1C}">
                <a14:useLocalDpi xmlns:a14="http://schemas.microsoft.com/office/drawing/2010/main" val="0"/>
              </a:ext>
            </a:extLst>
          </a:blip>
          <a:srcRect/>
          <a:stretch>
            <a:fillRect/>
          </a:stretch>
        </p:blipFill>
        <p:spPr bwMode="auto">
          <a:xfrm>
            <a:off x="6044505" y="1207389"/>
            <a:ext cx="5031052" cy="2615495"/>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209852-C225-4636-B24D-265ABB7C2320}"/>
              </a:ext>
            </a:extLst>
          </p:cNvPr>
          <p:cNvSpPr>
            <a:spLocks noGrp="1"/>
          </p:cNvSpPr>
          <p:nvPr>
            <p:ph type="title"/>
          </p:nvPr>
        </p:nvSpPr>
        <p:spPr>
          <a:xfrm>
            <a:off x="838200" y="256381"/>
            <a:ext cx="10515600" cy="823912"/>
          </a:xfrm>
        </p:spPr>
        <p:txBody>
          <a:bodyPr anchor="ctr">
            <a:normAutofit/>
          </a:bodyPr>
          <a:lstStyle/>
          <a:p>
            <a:r>
              <a:rPr lang="en-GB" b="1" dirty="0">
                <a:latin typeface="Malgun Gothic" panose="020B0503020000020004" pitchFamily="34" charset="-127"/>
                <a:ea typeface="Malgun Gothic" panose="020B0503020000020004" pitchFamily="34" charset="-127"/>
              </a:rPr>
              <a:t>EMERGENCY CONTACTS &amp; SUPPORT</a:t>
            </a:r>
          </a:p>
        </p:txBody>
      </p:sp>
      <p:pic>
        <p:nvPicPr>
          <p:cNvPr id="9" name="Picture 2" descr="Kooth.com - Kent Resilience Hub">
            <a:extLst>
              <a:ext uri="{FF2B5EF4-FFF2-40B4-BE49-F238E27FC236}">
                <a16:creationId xmlns:a16="http://schemas.microsoft.com/office/drawing/2014/main" id="{967DCBFA-A659-4A60-B445-E070B294D3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8612" y="3372687"/>
            <a:ext cx="3143250"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12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fltVal val="0"/>
                                          </p:val>
                                        </p:tav>
                                        <p:tav tm="100000">
                                          <p:val>
                                            <p:strVal val="#ppt_w"/>
                                          </p:val>
                                        </p:tav>
                                      </p:tavLst>
                                    </p:anim>
                                    <p:anim calcmode="lin" valueType="num">
                                      <p:cBhvr>
                                        <p:cTn id="15" dur="1000" fill="hold"/>
                                        <p:tgtEl>
                                          <p:spTgt spid="1026"/>
                                        </p:tgtEl>
                                        <p:attrNameLst>
                                          <p:attrName>ppt_h</p:attrName>
                                        </p:attrNameLst>
                                      </p:cBhvr>
                                      <p:tavLst>
                                        <p:tav tm="0">
                                          <p:val>
                                            <p:fltVal val="0"/>
                                          </p:val>
                                        </p:tav>
                                        <p:tav tm="100000">
                                          <p:val>
                                            <p:strVal val="#ppt_h"/>
                                          </p:val>
                                        </p:tav>
                                      </p:tavLst>
                                    </p:anim>
                                    <p:anim calcmode="lin" valueType="num">
                                      <p:cBhvr>
                                        <p:cTn id="16" dur="1000" fill="hold"/>
                                        <p:tgtEl>
                                          <p:spTgt spid="1026"/>
                                        </p:tgtEl>
                                        <p:attrNameLst>
                                          <p:attrName>style.rotation</p:attrName>
                                        </p:attrNameLst>
                                      </p:cBhvr>
                                      <p:tavLst>
                                        <p:tav tm="0">
                                          <p:val>
                                            <p:fltVal val="90"/>
                                          </p:val>
                                        </p:tav>
                                        <p:tav tm="100000">
                                          <p:val>
                                            <p:fltVal val="0"/>
                                          </p:val>
                                        </p:tav>
                                      </p:tavLst>
                                    </p:anim>
                                    <p:animEffect transition="in" filter="fade">
                                      <p:cBhvr>
                                        <p:cTn id="17" dur="10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additive="base">
                                        <p:cTn id="22" dur="500" fill="hold"/>
                                        <p:tgtEl>
                                          <p:spTgt spid="1030"/>
                                        </p:tgtEl>
                                        <p:attrNameLst>
                                          <p:attrName>ppt_x</p:attrName>
                                        </p:attrNameLst>
                                      </p:cBhvr>
                                      <p:tavLst>
                                        <p:tav tm="0">
                                          <p:val>
                                            <p:strVal val="#ppt_x"/>
                                          </p:val>
                                        </p:tav>
                                        <p:tav tm="100000">
                                          <p:val>
                                            <p:strVal val="#ppt_x"/>
                                          </p:val>
                                        </p:tav>
                                      </p:tavLst>
                                    </p:anim>
                                    <p:anim calcmode="lin" valueType="num">
                                      <p:cBhvr additive="base">
                                        <p:cTn id="2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EB9A-9C10-4FD0-9FAB-153BDC5BB8E3}"/>
              </a:ext>
            </a:extLst>
          </p:cNvPr>
          <p:cNvSpPr>
            <a:spLocks noGrp="1"/>
          </p:cNvSpPr>
          <p:nvPr>
            <p:ph type="ctrTitle"/>
          </p:nvPr>
        </p:nvSpPr>
        <p:spPr>
          <a:xfrm>
            <a:off x="411480" y="1107869"/>
            <a:ext cx="11369040" cy="3346899"/>
          </a:xfrm>
        </p:spPr>
        <p:txBody>
          <a:bodyPr vert="horz" lIns="91440" tIns="45720" rIns="91440" bIns="45720" rtlCol="0" anchor="t">
            <a:noAutofit/>
          </a:bodyPr>
          <a:lstStyle/>
          <a:p>
            <a:r>
              <a:rPr lang="en-GB" sz="4400" b="1" dirty="0">
                <a:solidFill>
                  <a:schemeClr val="tx1"/>
                </a:solidFill>
                <a:latin typeface="Malgun Gothic" panose="020B0503020000020004" pitchFamily="34" charset="-127"/>
                <a:ea typeface="Malgun Gothic" panose="020B0503020000020004" pitchFamily="34" charset="-127"/>
              </a:rPr>
              <a:t>Being bullied is never your fault,</a:t>
            </a:r>
            <a:br>
              <a:rPr lang="en-GB" sz="4400" b="1" dirty="0">
                <a:solidFill>
                  <a:schemeClr val="tx1"/>
                </a:solidFill>
                <a:latin typeface="Malgun Gothic" panose="020B0503020000020004" pitchFamily="34" charset="-127"/>
                <a:ea typeface="Malgun Gothic" panose="020B0503020000020004" pitchFamily="34" charset="-127"/>
              </a:rPr>
            </a:br>
            <a:r>
              <a:rPr lang="en-GB" sz="4400" b="1" dirty="0">
                <a:solidFill>
                  <a:schemeClr val="tx1"/>
                </a:solidFill>
                <a:latin typeface="Malgun Gothic" panose="020B0503020000020004" pitchFamily="34" charset="-127"/>
                <a:ea typeface="Malgun Gothic" panose="020B0503020000020004" pitchFamily="34" charset="-127"/>
              </a:rPr>
              <a:t> under any circumstances. </a:t>
            </a:r>
            <a:br>
              <a:rPr lang="en-GB" sz="4400" b="1" dirty="0">
                <a:solidFill>
                  <a:schemeClr val="tx1"/>
                </a:solidFill>
                <a:latin typeface="Malgun Gothic" panose="020B0503020000020004" pitchFamily="34" charset="-127"/>
                <a:ea typeface="Malgun Gothic" panose="020B0503020000020004" pitchFamily="34" charset="-127"/>
              </a:rPr>
            </a:br>
            <a:br>
              <a:rPr lang="en-GB" sz="4400" b="1" dirty="0">
                <a:solidFill>
                  <a:schemeClr val="tx1"/>
                </a:solidFill>
                <a:latin typeface="Malgun Gothic" panose="020B0503020000020004" pitchFamily="34" charset="-127"/>
                <a:ea typeface="Malgun Gothic" panose="020B0503020000020004" pitchFamily="34" charset="-127"/>
              </a:rPr>
            </a:br>
            <a:r>
              <a:rPr lang="en-GB" sz="4400" b="1" dirty="0">
                <a:solidFill>
                  <a:schemeClr val="tx1"/>
                </a:solidFill>
                <a:latin typeface="Malgun Gothic" panose="020B0503020000020004" pitchFamily="34" charset="-127"/>
                <a:ea typeface="Malgun Gothic" panose="020B0503020000020004" pitchFamily="34" charset="-127"/>
              </a:rPr>
              <a:t>But we hope you are kind to yourself, and realise how important you are.</a:t>
            </a:r>
            <a:endParaRPr lang="en-US" sz="3600" b="1" dirty="0">
              <a:solidFill>
                <a:schemeClr val="tx1"/>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893891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EB9A-9C10-4FD0-9FAB-153BDC5BB8E3}"/>
              </a:ext>
            </a:extLst>
          </p:cNvPr>
          <p:cNvSpPr>
            <a:spLocks noGrp="1"/>
          </p:cNvSpPr>
          <p:nvPr>
            <p:ph type="ctrTitle"/>
          </p:nvPr>
        </p:nvSpPr>
        <p:spPr>
          <a:xfrm>
            <a:off x="2146261" y="3972990"/>
            <a:ext cx="8316423" cy="954556"/>
          </a:xfrm>
        </p:spPr>
        <p:txBody>
          <a:bodyPr vert="horz" lIns="91440" tIns="45720" rIns="91440" bIns="45720" rtlCol="0" anchor="t">
            <a:noAutofit/>
          </a:bodyPr>
          <a:lstStyle/>
          <a:p>
            <a:r>
              <a:rPr lang="en-US" sz="6600" b="1" dirty="0">
                <a:solidFill>
                  <a:schemeClr val="tx1"/>
                </a:solidFill>
                <a:latin typeface="Malgun Gothic"/>
                <a:ea typeface="Malgun Gothic"/>
              </a:rPr>
              <a:t>ANY QUESTIONS?</a:t>
            </a:r>
            <a:br>
              <a:rPr lang="en-US" sz="6600" b="1" dirty="0">
                <a:latin typeface="Malgun Gothic" panose="020B0503020000020004" pitchFamily="34" charset="-127"/>
                <a:ea typeface="Malgun Gothic" panose="020B0503020000020004" pitchFamily="34" charset="-127"/>
              </a:rPr>
            </a:br>
            <a:endParaRPr lang="en-US" sz="6600" b="1" dirty="0">
              <a:solidFill>
                <a:schemeClr val="tx1"/>
              </a:solidFill>
              <a:latin typeface="Malgun Gothic" panose="020B0503020000020004" pitchFamily="34" charset="-127"/>
              <a:ea typeface="Malgun Gothic" panose="020B0503020000020004" pitchFamily="34" charset="-127"/>
            </a:endParaRPr>
          </a:p>
        </p:txBody>
      </p:sp>
      <p:sp>
        <p:nvSpPr>
          <p:cNvPr id="5" name="Speech Bubble: Oval 4">
            <a:extLst>
              <a:ext uri="{FF2B5EF4-FFF2-40B4-BE49-F238E27FC236}">
                <a16:creationId xmlns:a16="http://schemas.microsoft.com/office/drawing/2014/main" id="{03E55D45-578F-4EC7-8CC2-3693DB180743}"/>
              </a:ext>
            </a:extLst>
          </p:cNvPr>
          <p:cNvSpPr/>
          <p:nvPr/>
        </p:nvSpPr>
        <p:spPr>
          <a:xfrm>
            <a:off x="1683018" y="1885119"/>
            <a:ext cx="2219743" cy="1280491"/>
          </a:xfrm>
          <a:prstGeom prst="wedgeEllipseCallout">
            <a:avLst>
              <a:gd name="adj1" fmla="val 29316"/>
              <a:gd name="adj2" fmla="val 67157"/>
            </a:avLst>
          </a:prstGeom>
          <a:solidFill>
            <a:srgbClr val="3171B7"/>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a:effectLst>
                  <a:outerShdw blurRad="38100" dist="38100" dir="2700000" algn="tl">
                    <a:srgbClr val="000000">
                      <a:alpha val="43137"/>
                    </a:srgbClr>
                  </a:outerShdw>
                </a:effectLst>
              </a:rPr>
              <a:t>?</a:t>
            </a:r>
          </a:p>
        </p:txBody>
      </p:sp>
      <p:sp>
        <p:nvSpPr>
          <p:cNvPr id="6" name="Speech Bubble: Oval 5">
            <a:extLst>
              <a:ext uri="{FF2B5EF4-FFF2-40B4-BE49-F238E27FC236}">
                <a16:creationId xmlns:a16="http://schemas.microsoft.com/office/drawing/2014/main" id="{D9F30CE1-27CC-4227-833A-919A6A2DB36F}"/>
              </a:ext>
              <a:ext uri="{C183D7F6-B498-43B3-948B-1728B52AA6E4}">
                <adec:decorative xmlns:adec="http://schemas.microsoft.com/office/drawing/2017/decorative" val="1"/>
              </a:ext>
            </a:extLst>
          </p:cNvPr>
          <p:cNvSpPr/>
          <p:nvPr/>
        </p:nvSpPr>
        <p:spPr>
          <a:xfrm>
            <a:off x="3472067" y="2110201"/>
            <a:ext cx="1828800" cy="1280492"/>
          </a:xfrm>
          <a:prstGeom prst="wedgeEllipseCallout">
            <a:avLst/>
          </a:prstGeom>
          <a:solidFill>
            <a:schemeClr val="tx1"/>
          </a:solid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prstClr val="white"/>
                </a:solidFill>
                <a:effectLst>
                  <a:outerShdw blurRad="38100" dist="38100" dir="2700000" algn="tl">
                    <a:srgbClr val="000000">
                      <a:alpha val="43137"/>
                    </a:srgbClr>
                  </a:outerShdw>
                </a:effectLst>
              </a:rPr>
              <a:t>?</a:t>
            </a:r>
          </a:p>
        </p:txBody>
      </p:sp>
      <p:sp>
        <p:nvSpPr>
          <p:cNvPr id="7" name="Speech Bubble: Oval 6">
            <a:extLst>
              <a:ext uri="{FF2B5EF4-FFF2-40B4-BE49-F238E27FC236}">
                <a16:creationId xmlns:a16="http://schemas.microsoft.com/office/drawing/2014/main" id="{A21541F7-3059-4CA3-ACB4-E3B04388B617}"/>
              </a:ext>
              <a:ext uri="{C183D7F6-B498-43B3-948B-1728B52AA6E4}">
                <adec:decorative xmlns:adec="http://schemas.microsoft.com/office/drawing/2017/decorative" val="1"/>
              </a:ext>
            </a:extLst>
          </p:cNvPr>
          <p:cNvSpPr/>
          <p:nvPr/>
        </p:nvSpPr>
        <p:spPr>
          <a:xfrm>
            <a:off x="7519981" y="1711701"/>
            <a:ext cx="2053442" cy="1578044"/>
          </a:xfrm>
          <a:prstGeom prst="wedgeEllipseCallout">
            <a:avLst>
              <a:gd name="adj1" fmla="val 35314"/>
              <a:gd name="adj2" fmla="val 59981"/>
            </a:avLst>
          </a:prstGeom>
          <a:solidFill>
            <a:schemeClr val="tx1"/>
          </a:solid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prstClr val="white"/>
                </a:solidFill>
                <a:effectLst>
                  <a:outerShdw blurRad="38100" dist="38100" dir="2700000" algn="tl">
                    <a:srgbClr val="000000">
                      <a:alpha val="43137"/>
                    </a:srgbClr>
                  </a:outerShdw>
                </a:effectLst>
              </a:rPr>
              <a:t>?</a:t>
            </a:r>
          </a:p>
        </p:txBody>
      </p:sp>
      <p:sp>
        <p:nvSpPr>
          <p:cNvPr id="8" name="Speech Bubble: Oval 7">
            <a:extLst>
              <a:ext uri="{FF2B5EF4-FFF2-40B4-BE49-F238E27FC236}">
                <a16:creationId xmlns:a16="http://schemas.microsoft.com/office/drawing/2014/main" id="{81142736-001C-4533-AEAD-65C995EADD0B}"/>
              </a:ext>
              <a:ext uri="{C183D7F6-B498-43B3-948B-1728B52AA6E4}">
                <adec:decorative xmlns:adec="http://schemas.microsoft.com/office/drawing/2017/decorative" val="1"/>
              </a:ext>
            </a:extLst>
          </p:cNvPr>
          <p:cNvSpPr/>
          <p:nvPr/>
        </p:nvSpPr>
        <p:spPr>
          <a:xfrm>
            <a:off x="2988361" y="1071456"/>
            <a:ext cx="1828800" cy="1280491"/>
          </a:xfrm>
          <a:prstGeom prst="wedgeEllipseCallout">
            <a:avLst/>
          </a:prstGeom>
          <a:solidFill>
            <a:srgbClr val="18A98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a:solidFill>
                  <a:schemeClr val="tx1"/>
                </a:solidFill>
                <a:effectLst>
                  <a:outerShdw blurRad="38100" dist="38100" dir="2700000" algn="tl">
                    <a:srgbClr val="000000">
                      <a:alpha val="43137"/>
                    </a:srgbClr>
                  </a:outerShdw>
                </a:effectLst>
              </a:rPr>
              <a:t>?</a:t>
            </a:r>
          </a:p>
        </p:txBody>
      </p:sp>
      <p:sp>
        <p:nvSpPr>
          <p:cNvPr id="9" name="Speech Bubble: Oval 8">
            <a:extLst>
              <a:ext uri="{FF2B5EF4-FFF2-40B4-BE49-F238E27FC236}">
                <a16:creationId xmlns:a16="http://schemas.microsoft.com/office/drawing/2014/main" id="{90F9E50D-A6BE-43BB-AA06-74CE14759D39}"/>
              </a:ext>
              <a:ext uri="{C183D7F6-B498-43B3-948B-1728B52AA6E4}">
                <adec:decorative xmlns:adec="http://schemas.microsoft.com/office/drawing/2017/decorative" val="1"/>
              </a:ext>
            </a:extLst>
          </p:cNvPr>
          <p:cNvSpPr/>
          <p:nvPr/>
        </p:nvSpPr>
        <p:spPr>
          <a:xfrm>
            <a:off x="4579274" y="1186276"/>
            <a:ext cx="2053442" cy="1578044"/>
          </a:xfrm>
          <a:prstGeom prst="wedgeEllipseCallout">
            <a:avLst>
              <a:gd name="adj1" fmla="val -8248"/>
              <a:gd name="adj2" fmla="val 70058"/>
            </a:avLst>
          </a:prstGeom>
          <a:solidFill>
            <a:schemeClr val="tx1"/>
          </a:solidFill>
          <a:ln w="76200">
            <a:solidFill>
              <a:srgbClr val="3171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prstClr val="white"/>
                </a:solidFill>
                <a:effectLst>
                  <a:outerShdw blurRad="38100" dist="38100" dir="2700000" algn="tl">
                    <a:srgbClr val="000000">
                      <a:alpha val="43137"/>
                    </a:srgbClr>
                  </a:outerShdw>
                </a:effectLst>
              </a:rPr>
              <a:t>?</a:t>
            </a:r>
          </a:p>
        </p:txBody>
      </p:sp>
      <p:sp>
        <p:nvSpPr>
          <p:cNvPr id="3" name="Speech Bubble: Oval 2">
            <a:extLst>
              <a:ext uri="{FF2B5EF4-FFF2-40B4-BE49-F238E27FC236}">
                <a16:creationId xmlns:a16="http://schemas.microsoft.com/office/drawing/2014/main" id="{5FD67E2A-E0A6-4C46-8D58-8CF0E7BEFCFD}"/>
              </a:ext>
              <a:ext uri="{C183D7F6-B498-43B3-948B-1728B52AA6E4}">
                <adec:decorative xmlns:adec="http://schemas.microsoft.com/office/drawing/2017/decorative" val="1"/>
              </a:ext>
            </a:extLst>
          </p:cNvPr>
          <p:cNvSpPr/>
          <p:nvPr/>
        </p:nvSpPr>
        <p:spPr>
          <a:xfrm>
            <a:off x="6530054" y="1071456"/>
            <a:ext cx="1828800" cy="1280491"/>
          </a:xfrm>
          <a:prstGeom prst="wedgeEllipseCallout">
            <a:avLst>
              <a:gd name="adj1" fmla="val -75181"/>
              <a:gd name="adj2" fmla="val -4253"/>
            </a:avLst>
          </a:prstGeom>
          <a:solidFill>
            <a:srgbClr val="18A98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a:solidFill>
                  <a:schemeClr val="tx1"/>
                </a:solidFill>
                <a:effectLst>
                  <a:outerShdw blurRad="38100" dist="38100" dir="2700000" algn="tl">
                    <a:srgbClr val="000000">
                      <a:alpha val="43137"/>
                    </a:srgbClr>
                  </a:outerShdw>
                </a:effectLst>
              </a:rPr>
              <a:t>?</a:t>
            </a:r>
          </a:p>
        </p:txBody>
      </p:sp>
      <p:sp>
        <p:nvSpPr>
          <p:cNvPr id="10" name="Speech Bubble: Oval 9">
            <a:extLst>
              <a:ext uri="{FF2B5EF4-FFF2-40B4-BE49-F238E27FC236}">
                <a16:creationId xmlns:a16="http://schemas.microsoft.com/office/drawing/2014/main" id="{667E3245-1110-4E22-9D42-F6E99EFCE8B6}"/>
              </a:ext>
              <a:ext uri="{C183D7F6-B498-43B3-948B-1728B52AA6E4}">
                <adec:decorative xmlns:adec="http://schemas.microsoft.com/office/drawing/2017/decorative" val="1"/>
              </a:ext>
            </a:extLst>
          </p:cNvPr>
          <p:cNvSpPr/>
          <p:nvPr/>
        </p:nvSpPr>
        <p:spPr>
          <a:xfrm>
            <a:off x="5736209" y="2238894"/>
            <a:ext cx="2219743" cy="1280491"/>
          </a:xfrm>
          <a:prstGeom prst="wedgeEllipseCallout">
            <a:avLst>
              <a:gd name="adj1" fmla="val -38744"/>
              <a:gd name="adj2" fmla="val -64796"/>
            </a:avLst>
          </a:prstGeom>
          <a:solidFill>
            <a:srgbClr val="3171B7"/>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a:effectLst>
                  <a:outerShdw blurRad="38100" dist="38100" dir="2700000" algn="tl">
                    <a:srgbClr val="000000">
                      <a:alpha val="43137"/>
                    </a:srgbClr>
                  </a:outerShdw>
                </a:effectLst>
              </a:rPr>
              <a:t>?</a:t>
            </a:r>
          </a:p>
        </p:txBody>
      </p:sp>
      <p:sp>
        <p:nvSpPr>
          <p:cNvPr id="11" name="Speech Bubble: Oval 10">
            <a:extLst>
              <a:ext uri="{FF2B5EF4-FFF2-40B4-BE49-F238E27FC236}">
                <a16:creationId xmlns:a16="http://schemas.microsoft.com/office/drawing/2014/main" id="{1BBB9B66-35D1-4873-BCAC-E9A9B29F7CBC}"/>
              </a:ext>
              <a:ext uri="{C183D7F6-B498-43B3-948B-1728B52AA6E4}">
                <adec:decorative xmlns:adec="http://schemas.microsoft.com/office/drawing/2017/decorative" val="1"/>
              </a:ext>
            </a:extLst>
          </p:cNvPr>
          <p:cNvSpPr/>
          <p:nvPr/>
        </p:nvSpPr>
        <p:spPr>
          <a:xfrm>
            <a:off x="7955952" y="751333"/>
            <a:ext cx="1828800" cy="1280492"/>
          </a:xfrm>
          <a:prstGeom prst="wedgeEllipseCallout">
            <a:avLst>
              <a:gd name="adj1" fmla="val -53442"/>
              <a:gd name="adj2" fmla="val 57843"/>
            </a:avLst>
          </a:prstGeom>
          <a:solidFill>
            <a:schemeClr val="tx1"/>
          </a:solidFill>
          <a:ln w="76200">
            <a:solidFill>
              <a:srgbClr val="18A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prstClr val="white"/>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14980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7C86-C09A-429D-BD09-88535A91AF2F}"/>
              </a:ext>
            </a:extLst>
          </p:cNvPr>
          <p:cNvSpPr>
            <a:spLocks noGrp="1"/>
          </p:cNvSpPr>
          <p:nvPr>
            <p:ph type="title"/>
          </p:nvPr>
        </p:nvSpPr>
        <p:spPr>
          <a:xfrm>
            <a:off x="546637" y="403853"/>
            <a:ext cx="5181600" cy="1325563"/>
          </a:xfrm>
        </p:spPr>
        <p:txBody>
          <a:bodyPr anchor="ctr">
            <a:normAutofit/>
          </a:bodyPr>
          <a:lstStyle/>
          <a:p>
            <a:pPr algn="ctr"/>
            <a:r>
              <a:rPr lang="en-GB" b="1" dirty="0">
                <a:latin typeface="Malgun Gothic" panose="020B0503020000020004" pitchFamily="34" charset="-127"/>
                <a:ea typeface="Malgun Gothic" panose="020B0503020000020004" pitchFamily="34" charset="-127"/>
              </a:rPr>
              <a:t>CHECK OUT</a:t>
            </a:r>
            <a:endParaRPr lang="en-GB" dirty="0"/>
          </a:p>
        </p:txBody>
      </p:sp>
      <p:sp>
        <p:nvSpPr>
          <p:cNvPr id="3" name="Rectangle 2">
            <a:extLst>
              <a:ext uri="{FF2B5EF4-FFF2-40B4-BE49-F238E27FC236}">
                <a16:creationId xmlns:a16="http://schemas.microsoft.com/office/drawing/2014/main" id="{B73D443E-3FE6-4123-9CAF-9F988D36FD07}"/>
              </a:ext>
            </a:extLst>
          </p:cNvPr>
          <p:cNvSpPr/>
          <p:nvPr/>
        </p:nvSpPr>
        <p:spPr>
          <a:xfrm>
            <a:off x="239842" y="1729416"/>
            <a:ext cx="5383463" cy="3451201"/>
          </a:xfrm>
          <a:prstGeom prst="rect">
            <a:avLst/>
          </a:prstGeom>
        </p:spPr>
        <p:txBody>
          <a:bodyPr wrap="square">
            <a:spAutoFit/>
          </a:bodyPr>
          <a:lstStyle/>
          <a:p>
            <a:pPr marL="228600" lvl="0" algn="ctr">
              <a:lnSpc>
                <a:spcPct val="90000"/>
              </a:lnSpc>
              <a:spcBef>
                <a:spcPts val="1000"/>
              </a:spcBef>
            </a:pPr>
            <a:r>
              <a:rPr lang="en-GB" sz="2800">
                <a:solidFill>
                  <a:srgbClr val="1D1D1B"/>
                </a:solidFill>
                <a:latin typeface="Malgun Gothic" panose="020B0503020000020004" pitchFamily="34" charset="-127"/>
                <a:ea typeface="Malgun Gothic" panose="020B0503020000020004" pitchFamily="34" charset="-127"/>
              </a:rPr>
              <a:t>Let us know how you are doing after our session by scoring yourself between 0 and 10. </a:t>
            </a:r>
          </a:p>
          <a:p>
            <a:pPr marL="228600" lvl="0" algn="ctr">
              <a:lnSpc>
                <a:spcPct val="90000"/>
              </a:lnSpc>
              <a:spcBef>
                <a:spcPts val="1000"/>
              </a:spcBef>
            </a:pPr>
            <a:endParaRPr lang="en-GB" sz="2800">
              <a:solidFill>
                <a:srgbClr val="1D1D1B"/>
              </a:solidFill>
              <a:latin typeface="Malgun Gothic" panose="020B0503020000020004" pitchFamily="34" charset="-127"/>
              <a:ea typeface="Malgun Gothic" panose="020B0503020000020004" pitchFamily="34" charset="-127"/>
            </a:endParaRPr>
          </a:p>
          <a:p>
            <a:pPr marL="228600" lvl="0" algn="ctr">
              <a:lnSpc>
                <a:spcPct val="90000"/>
              </a:lnSpc>
              <a:spcBef>
                <a:spcPts val="1000"/>
              </a:spcBef>
            </a:pPr>
            <a:r>
              <a:rPr lang="en-GB" sz="2800">
                <a:solidFill>
                  <a:srgbClr val="1D1D1B"/>
                </a:solidFill>
                <a:latin typeface="Malgun Gothic" panose="020B0503020000020004" pitchFamily="34" charset="-127"/>
                <a:ea typeface="Malgun Gothic" panose="020B0503020000020004" pitchFamily="34" charset="-127"/>
              </a:rPr>
              <a:t>0 being the worst and a possible 10 being the best possible. </a:t>
            </a:r>
          </a:p>
        </p:txBody>
      </p:sp>
      <p:pic>
        <p:nvPicPr>
          <p:cNvPr id="5" name="Picture 4">
            <a:extLst>
              <a:ext uri="{FF2B5EF4-FFF2-40B4-BE49-F238E27FC236}">
                <a16:creationId xmlns:a16="http://schemas.microsoft.com/office/drawing/2014/main" id="{BC1F19F3-E8C8-4538-8A84-795713A973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765" y="200602"/>
            <a:ext cx="5486411" cy="5486411"/>
          </a:xfrm>
          <a:prstGeom prst="rect">
            <a:avLst/>
          </a:prstGeom>
        </p:spPr>
      </p:pic>
    </p:spTree>
    <p:extLst>
      <p:ext uri="{BB962C8B-B14F-4D97-AF65-F5344CB8AC3E}">
        <p14:creationId xmlns:p14="http://schemas.microsoft.com/office/powerpoint/2010/main" val="3874243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A91A6-1DC0-46E7-B98E-52FAA81297AA}"/>
              </a:ext>
              <a:ext uri="{C183D7F6-B498-43B3-948B-1728B52AA6E4}">
                <adec:decorative xmlns:adec="http://schemas.microsoft.com/office/drawing/2017/decorative" val="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Icebreaker activity </a:t>
            </a:r>
          </a:p>
        </p:txBody>
      </p:sp>
      <p:sp>
        <p:nvSpPr>
          <p:cNvPr id="7" name="Title 6">
            <a:extLst>
              <a:ext uri="{FF2B5EF4-FFF2-40B4-BE49-F238E27FC236}">
                <a16:creationId xmlns:a16="http://schemas.microsoft.com/office/drawing/2014/main" id="{D7B4A126-61D9-48CB-88C5-801DE60A222C}"/>
              </a:ext>
            </a:extLst>
          </p:cNvPr>
          <p:cNvSpPr txBox="1">
            <a:spLocks/>
          </p:cNvSpPr>
          <p:nvPr/>
        </p:nvSpPr>
        <p:spPr>
          <a:xfrm>
            <a:off x="665584" y="1414676"/>
            <a:ext cx="5430416" cy="348622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rgbClr val="1D1D1B"/>
                </a:solidFill>
                <a:latin typeface="Montserrat"/>
                <a:ea typeface="+mj-ea"/>
                <a:cs typeface="+mj-cs"/>
              </a:defRPr>
            </a:lvl1pPr>
          </a:lstStyle>
          <a:p>
            <a:pPr algn="ctr"/>
            <a:br>
              <a:rPr lang="en-GB" dirty="0">
                <a:solidFill>
                  <a:schemeClr val="tx1"/>
                </a:solidFill>
                <a:latin typeface="Malgun Gothic" panose="020B0503020000020004" pitchFamily="34" charset="-127"/>
                <a:ea typeface="Malgun Gothic" panose="020B0503020000020004" pitchFamily="34" charset="-127"/>
              </a:rPr>
            </a:br>
            <a:r>
              <a:rPr lang="en-GB" sz="8000" dirty="0">
                <a:solidFill>
                  <a:schemeClr val="tx1"/>
                </a:solidFill>
                <a:latin typeface="Malgun Gothic" panose="020B0503020000020004" pitchFamily="34" charset="-127"/>
                <a:ea typeface="Malgun Gothic" panose="020B0503020000020004" pitchFamily="34" charset="-127"/>
              </a:rPr>
              <a:t>Bullying Behaviour </a:t>
            </a:r>
          </a:p>
          <a:p>
            <a:pPr algn="ctr"/>
            <a:endParaRPr lang="en-GB" sz="8000" dirty="0">
              <a:solidFill>
                <a:schemeClr val="tx1"/>
              </a:solidFill>
              <a:latin typeface="Malgun Gothic" panose="020B0503020000020004" pitchFamily="34" charset="-127"/>
              <a:ea typeface="Malgun Gothic" panose="020B0503020000020004" pitchFamily="34" charset="-127"/>
            </a:endParaRPr>
          </a:p>
          <a:p>
            <a:pPr algn="ctr"/>
            <a:r>
              <a:rPr lang="en-GB" sz="8000" dirty="0">
                <a:solidFill>
                  <a:schemeClr val="tx1"/>
                </a:solidFill>
                <a:latin typeface="Malgun Gothic" panose="020B0503020000020004" pitchFamily="34" charset="-127"/>
                <a:ea typeface="Malgun Gothic" panose="020B0503020000020004" pitchFamily="34" charset="-127"/>
              </a:rPr>
              <a:t>Facts and Figures Quiz</a:t>
            </a:r>
            <a:br>
              <a:rPr lang="en-GB" dirty="0"/>
            </a:br>
            <a:endParaRPr lang="en-GB" dirty="0"/>
          </a:p>
        </p:txBody>
      </p:sp>
      <p:pic>
        <p:nvPicPr>
          <p:cNvPr id="4" name="Picture 3">
            <a:extLst>
              <a:ext uri="{FF2B5EF4-FFF2-40B4-BE49-F238E27FC236}">
                <a16:creationId xmlns:a16="http://schemas.microsoft.com/office/drawing/2014/main" id="{DFE1DA77-C9C3-4ABE-8729-0317C44C2FA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945" y="256585"/>
            <a:ext cx="5486411" cy="5486411"/>
          </a:xfrm>
          <a:prstGeom prst="rect">
            <a:avLst/>
          </a:prstGeom>
        </p:spPr>
      </p:pic>
    </p:spTree>
    <p:extLst>
      <p:ext uri="{BB962C8B-B14F-4D97-AF65-F5344CB8AC3E}">
        <p14:creationId xmlns:p14="http://schemas.microsoft.com/office/powerpoint/2010/main" val="3493600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6BAE0-DD3E-4C51-8F04-E12DD3A3D6AB}"/>
              </a:ext>
            </a:extLst>
          </p:cNvPr>
          <p:cNvSpPr>
            <a:spLocks noGrp="1"/>
          </p:cNvSpPr>
          <p:nvPr>
            <p:ph type="ctrTitle"/>
          </p:nvPr>
        </p:nvSpPr>
        <p:spPr>
          <a:xfrm>
            <a:off x="1524000" y="772318"/>
            <a:ext cx="9144000" cy="1655763"/>
          </a:xfrm>
        </p:spPr>
        <p:txBody>
          <a:bodyPr>
            <a:normAutofit/>
          </a:bodyPr>
          <a:lstStyle/>
          <a:p>
            <a:r>
              <a:rPr lang="en-GB" sz="9600" b="1" dirty="0">
                <a:latin typeface="Malgun Gothic" panose="020B0503020000020004" pitchFamily="34" charset="-127"/>
                <a:ea typeface="Malgun Gothic" panose="020B0503020000020004" pitchFamily="34" charset="-127"/>
              </a:rPr>
              <a:t>EVALUATION</a:t>
            </a:r>
          </a:p>
        </p:txBody>
      </p:sp>
      <p:sp>
        <p:nvSpPr>
          <p:cNvPr id="3" name="Subtitle 2">
            <a:extLst>
              <a:ext uri="{FF2B5EF4-FFF2-40B4-BE49-F238E27FC236}">
                <a16:creationId xmlns:a16="http://schemas.microsoft.com/office/drawing/2014/main" id="{68A4D37C-0E59-4141-A255-E511FA17148D}"/>
              </a:ext>
            </a:extLst>
          </p:cNvPr>
          <p:cNvSpPr>
            <a:spLocks noGrp="1"/>
          </p:cNvSpPr>
          <p:nvPr>
            <p:ph type="subTitle" idx="1"/>
          </p:nvPr>
        </p:nvSpPr>
        <p:spPr>
          <a:xfrm>
            <a:off x="1524000" y="2601119"/>
            <a:ext cx="9144000" cy="1655762"/>
          </a:xfrm>
        </p:spPr>
        <p:txBody>
          <a:bodyPr vert="horz" lIns="91440" tIns="91440" rIns="91440" bIns="91440" rtlCol="0" anchor="t">
            <a:noAutofit/>
          </a:bodyPr>
          <a:lstStyle/>
          <a:p>
            <a:r>
              <a:rPr lang="en-GB" sz="2800" dirty="0">
                <a:latin typeface="Malgun Gothic" panose="020B0503020000020004" pitchFamily="34" charset="-127"/>
                <a:ea typeface="Malgun Gothic" panose="020B0503020000020004" pitchFamily="34" charset="-127"/>
              </a:rPr>
              <a:t>Please complete the evaluation. </a:t>
            </a:r>
          </a:p>
          <a:p>
            <a:r>
              <a:rPr lang="en-GB" sz="2800" dirty="0">
                <a:latin typeface="Malgun Gothic" panose="020B0503020000020004" pitchFamily="34" charset="-127"/>
                <a:ea typeface="Malgun Gothic" panose="020B0503020000020004" pitchFamily="34" charset="-127"/>
              </a:rPr>
              <a:t>It helps us ensure we are meeting your needs and it’s fun</a:t>
            </a:r>
            <a:r>
              <a:rPr lang="en-GB" sz="2800" dirty="0">
                <a:latin typeface="Malgun Gothic" panose="020B0503020000020004" pitchFamily="34" charset="-127"/>
                <a:ea typeface="Malgun Gothic" panose="020B0503020000020004" pitchFamily="34" charset="-127"/>
                <a:cs typeface="+mn-lt"/>
              </a:rPr>
              <a:t> for the next groups we will deliver to. </a:t>
            </a:r>
          </a:p>
        </p:txBody>
      </p:sp>
    </p:spTree>
    <p:extLst>
      <p:ext uri="{BB962C8B-B14F-4D97-AF65-F5344CB8AC3E}">
        <p14:creationId xmlns:p14="http://schemas.microsoft.com/office/powerpoint/2010/main" val="3791968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A251-3F19-46E7-9019-FF10F13FB54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Close</a:t>
            </a:r>
          </a:p>
        </p:txBody>
      </p:sp>
    </p:spTree>
    <p:extLst>
      <p:ext uri="{BB962C8B-B14F-4D97-AF65-F5344CB8AC3E}">
        <p14:creationId xmlns:p14="http://schemas.microsoft.com/office/powerpoint/2010/main" val="2531923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527538" y="2217663"/>
            <a:ext cx="5181600" cy="1325563"/>
          </a:xfrm>
        </p:spPr>
        <p:txBody>
          <a:bodyPr spcFirstLastPara="1" vert="horz" lIns="91440" tIns="45720" rIns="91440" bIns="45720" rtlCol="0" anchor="ctr" anchorCtr="0">
            <a:noAutofit/>
          </a:bodyPr>
          <a:lstStyle/>
          <a:p>
            <a:pPr algn="ctr">
              <a:spcBef>
                <a:spcPct val="0"/>
              </a:spcBef>
            </a:pPr>
            <a:r>
              <a:rPr lang="en-US" sz="4800" dirty="0">
                <a:latin typeface="Malgun Gothic" panose="020B0503020000020004" pitchFamily="34" charset="-127"/>
                <a:ea typeface="Malgun Gothic" panose="020B0503020000020004" pitchFamily="34" charset="-127"/>
              </a:rPr>
              <a:t>What percentage of student’s report being bullied?</a:t>
            </a:r>
          </a:p>
        </p:txBody>
      </p:sp>
      <p:graphicFrame>
        <p:nvGraphicFramePr>
          <p:cNvPr id="77" name="Google Shape;75;p14">
            <a:extLst>
              <a:ext uri="{FF2B5EF4-FFF2-40B4-BE49-F238E27FC236}">
                <a16:creationId xmlns:a16="http://schemas.microsoft.com/office/drawing/2014/main" id="{0B36FD98-2A9C-41B9-8782-FEA4F11B0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4123625"/>
              </p:ext>
            </p:extLst>
          </p:nvPr>
        </p:nvGraphicFramePr>
        <p:xfrm>
          <a:off x="527538" y="912495"/>
          <a:ext cx="5886450" cy="5261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D49FCC5-6A9F-45C7-9F6E-8E8F9A8B6474}"/>
              </a:ext>
            </a:extLst>
          </p:cNvPr>
          <p:cNvSpPr txBox="1"/>
          <p:nvPr/>
        </p:nvSpPr>
        <p:spPr>
          <a:xfrm>
            <a:off x="7567448" y="1311578"/>
            <a:ext cx="4097014" cy="3693319"/>
          </a:xfrm>
          <a:prstGeom prst="rect">
            <a:avLst/>
          </a:prstGeom>
          <a:noFill/>
        </p:spPr>
        <p:txBody>
          <a:bodyPr wrap="square" rtlCol="0">
            <a:spAutoFit/>
          </a:bodyPr>
          <a:lstStyle/>
          <a:p>
            <a:pPr marL="342900" indent="-342900">
              <a:buAutoNum type="alphaUcPeriod"/>
            </a:pPr>
            <a:r>
              <a:rPr lang="en-GB" sz="5400" b="1" dirty="0">
                <a:solidFill>
                  <a:schemeClr val="bg1"/>
                </a:solidFill>
                <a:latin typeface="Malgun Gothic" panose="020B0503020000020004" pitchFamily="34" charset="-127"/>
                <a:ea typeface="Malgun Gothic" panose="020B0503020000020004" pitchFamily="34" charset="-127"/>
              </a:rPr>
              <a:t>  20%</a:t>
            </a:r>
          </a:p>
          <a:p>
            <a:pPr marL="342900" indent="-342900">
              <a:buAutoNum type="alphaUcPeriod"/>
            </a:pPr>
            <a:r>
              <a:rPr lang="en-GB" sz="5400" b="1" dirty="0">
                <a:solidFill>
                  <a:schemeClr val="bg1"/>
                </a:solidFill>
                <a:latin typeface="Malgun Gothic" panose="020B0503020000020004" pitchFamily="34" charset="-127"/>
                <a:ea typeface="Malgun Gothic" panose="020B0503020000020004" pitchFamily="34" charset="-127"/>
              </a:rPr>
              <a:t>  30%</a:t>
            </a:r>
          </a:p>
          <a:p>
            <a:pPr marL="342900" indent="-342900">
              <a:buAutoNum type="alphaUcPeriod"/>
            </a:pPr>
            <a:r>
              <a:rPr lang="en-GB" sz="5400" b="1" dirty="0">
                <a:solidFill>
                  <a:schemeClr val="bg1"/>
                </a:solidFill>
                <a:latin typeface="Malgun Gothic" panose="020B0503020000020004" pitchFamily="34" charset="-127"/>
                <a:ea typeface="Malgun Gothic" panose="020B0503020000020004" pitchFamily="34" charset="-127"/>
              </a:rPr>
              <a:t>  40%</a:t>
            </a:r>
          </a:p>
          <a:p>
            <a:pPr marL="342900" indent="-342900">
              <a:buAutoNum type="alphaUcPeriod"/>
            </a:pPr>
            <a:r>
              <a:rPr lang="en-GB" sz="5400" b="1" dirty="0">
                <a:solidFill>
                  <a:schemeClr val="bg1"/>
                </a:solidFill>
                <a:latin typeface="Malgun Gothic" panose="020B0503020000020004" pitchFamily="34" charset="-127"/>
                <a:ea typeface="Malgun Gothic" panose="020B0503020000020004" pitchFamily="34" charset="-127"/>
              </a:rPr>
              <a:t>  10%</a:t>
            </a:r>
            <a:endParaRPr lang="en-GB" sz="2800" b="1" dirty="0">
              <a:solidFill>
                <a:schemeClr val="bg1"/>
              </a:solidFill>
              <a:latin typeface="Malgun Gothic" panose="020B0503020000020004" pitchFamily="34" charset="-127"/>
              <a:ea typeface="Malgun Gothic" panose="020B0503020000020004" pitchFamily="34" charset="-127"/>
            </a:endParaRPr>
          </a:p>
          <a:p>
            <a:pPr marL="342900" indent="-342900">
              <a:buAutoNum type="alphaUcPeriod"/>
            </a:pP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527538" y="2217663"/>
            <a:ext cx="5181600" cy="1609270"/>
          </a:xfrm>
        </p:spPr>
        <p:txBody>
          <a:bodyPr spcFirstLastPara="1" vert="horz" lIns="91440" tIns="45720" rIns="91440" bIns="45720" rtlCol="0" anchor="ctr" anchorCtr="0">
            <a:noAutofit/>
          </a:bodyPr>
          <a:lstStyle/>
          <a:p>
            <a:pPr algn="ctr">
              <a:spcBef>
                <a:spcPct val="0"/>
              </a:spcBef>
            </a:pPr>
            <a:r>
              <a:rPr lang="en-US" sz="4800" dirty="0">
                <a:latin typeface="Malgun Gothic" panose="020B0503020000020004" pitchFamily="34" charset="-127"/>
                <a:ea typeface="Malgun Gothic" panose="020B0503020000020004" pitchFamily="34" charset="-127"/>
              </a:rPr>
              <a:t>What is the most common form of bullying </a:t>
            </a:r>
            <a:r>
              <a:rPr lang="en-GB" sz="4800" dirty="0">
                <a:latin typeface="Malgun Gothic" panose="020B0503020000020004" pitchFamily="34" charset="-127"/>
                <a:ea typeface="Malgun Gothic" panose="020B0503020000020004" pitchFamily="34" charset="-127"/>
              </a:rPr>
              <a:t>behaviour</a:t>
            </a:r>
            <a:r>
              <a:rPr lang="en-US" sz="4800" dirty="0">
                <a:latin typeface="Malgun Gothic" panose="020B0503020000020004" pitchFamily="34" charset="-127"/>
                <a:ea typeface="Malgun Gothic" panose="020B0503020000020004" pitchFamily="34" charset="-127"/>
              </a:rPr>
              <a:t>?</a:t>
            </a:r>
          </a:p>
        </p:txBody>
      </p:sp>
      <p:graphicFrame>
        <p:nvGraphicFramePr>
          <p:cNvPr id="77" name="Google Shape;75;p14">
            <a:extLst>
              <a:ext uri="{FF2B5EF4-FFF2-40B4-BE49-F238E27FC236}">
                <a16:creationId xmlns:a16="http://schemas.microsoft.com/office/drawing/2014/main" id="{0B36FD98-2A9C-41B9-8782-FEA4F11B0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9188323"/>
              </p:ext>
            </p:extLst>
          </p:nvPr>
        </p:nvGraphicFramePr>
        <p:xfrm>
          <a:off x="6265347" y="249715"/>
          <a:ext cx="5886450" cy="5261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EE6CE4E-9C52-4BEB-B662-77081406C77F}"/>
              </a:ext>
            </a:extLst>
          </p:cNvPr>
          <p:cNvSpPr txBox="1"/>
          <p:nvPr/>
        </p:nvSpPr>
        <p:spPr>
          <a:xfrm>
            <a:off x="7078028" y="1346824"/>
            <a:ext cx="6132786" cy="3416320"/>
          </a:xfrm>
          <a:prstGeom prst="rect">
            <a:avLst/>
          </a:prstGeom>
          <a:noFill/>
        </p:spPr>
        <p:txBody>
          <a:bodyPr wrap="square">
            <a:spAutoFit/>
          </a:bodyPr>
          <a:lstStyle/>
          <a:p>
            <a:pPr marL="342900" indent="-342900">
              <a:buAutoNum type="alphaUcPeriod"/>
            </a:pPr>
            <a:r>
              <a:rPr lang="en-GB" sz="5400" b="1" dirty="0">
                <a:solidFill>
                  <a:schemeClr val="bg1"/>
                </a:solidFill>
                <a:latin typeface="Malgun Gothic" panose="020B0503020000020004" pitchFamily="34" charset="-127"/>
                <a:ea typeface="Malgun Gothic" panose="020B0503020000020004" pitchFamily="34" charset="-127"/>
              </a:rPr>
              <a:t>  Emotional</a:t>
            </a:r>
          </a:p>
          <a:p>
            <a:pPr marL="342900" indent="-342900">
              <a:buAutoNum type="alphaUcPeriod"/>
            </a:pPr>
            <a:r>
              <a:rPr lang="en-GB" sz="5400" b="1" dirty="0">
                <a:solidFill>
                  <a:schemeClr val="bg1"/>
                </a:solidFill>
                <a:latin typeface="Malgun Gothic" panose="020B0503020000020004" pitchFamily="34" charset="-127"/>
                <a:ea typeface="Malgun Gothic" panose="020B0503020000020004" pitchFamily="34" charset="-127"/>
              </a:rPr>
              <a:t>  Verbal</a:t>
            </a:r>
          </a:p>
          <a:p>
            <a:pPr marL="342900" indent="-342900">
              <a:buAutoNum type="alphaUcPeriod"/>
            </a:pPr>
            <a:r>
              <a:rPr lang="en-GB" sz="5400" b="1" dirty="0">
                <a:solidFill>
                  <a:schemeClr val="bg1"/>
                </a:solidFill>
                <a:latin typeface="Malgun Gothic" panose="020B0503020000020004" pitchFamily="34" charset="-127"/>
                <a:ea typeface="Malgun Gothic" panose="020B0503020000020004" pitchFamily="34" charset="-127"/>
              </a:rPr>
              <a:t>  Physical</a:t>
            </a:r>
          </a:p>
          <a:p>
            <a:pPr marL="342900" indent="-342900">
              <a:buAutoNum type="alphaUcPeriod"/>
            </a:pPr>
            <a:r>
              <a:rPr lang="en-GB" sz="5400" b="1" dirty="0">
                <a:solidFill>
                  <a:schemeClr val="bg1"/>
                </a:solidFill>
                <a:latin typeface="Malgun Gothic" panose="020B0503020000020004" pitchFamily="34" charset="-127"/>
                <a:ea typeface="Malgun Gothic" panose="020B0503020000020004" pitchFamily="34" charset="-127"/>
              </a:rPr>
              <a:t>  Cyber</a:t>
            </a:r>
            <a:endParaRPr lang="en-GB" sz="5400" dirty="0"/>
          </a:p>
        </p:txBody>
      </p:sp>
    </p:spTree>
    <p:extLst>
      <p:ext uri="{BB962C8B-B14F-4D97-AF65-F5344CB8AC3E}">
        <p14:creationId xmlns:p14="http://schemas.microsoft.com/office/powerpoint/2010/main" val="278149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599090" y="1925347"/>
            <a:ext cx="5181600" cy="1325563"/>
          </a:xfrm>
        </p:spPr>
        <p:txBody>
          <a:bodyPr spcFirstLastPara="1" vert="horz" lIns="91440" tIns="45720" rIns="91440" bIns="45720" rtlCol="0" anchor="ctr" anchorCtr="0">
            <a:noAutofit/>
          </a:bodyPr>
          <a:lstStyle/>
          <a:p>
            <a:pPr algn="ctr">
              <a:spcBef>
                <a:spcPct val="0"/>
              </a:spcBef>
            </a:pPr>
            <a:r>
              <a:rPr lang="en-US" sz="4800" dirty="0">
                <a:latin typeface="Malgun Gothic" panose="020B0503020000020004" pitchFamily="34" charset="-127"/>
                <a:ea typeface="Malgun Gothic" panose="020B0503020000020004" pitchFamily="34" charset="-127"/>
              </a:rPr>
              <a:t>What is the percentage of people who have been bullied at some point in their life?</a:t>
            </a:r>
          </a:p>
        </p:txBody>
      </p:sp>
      <p:sp>
        <p:nvSpPr>
          <p:cNvPr id="116" name="Content Placeholder 3">
            <a:extLst>
              <a:ext uri="{FF2B5EF4-FFF2-40B4-BE49-F238E27FC236}">
                <a16:creationId xmlns:a16="http://schemas.microsoft.com/office/drawing/2014/main" id="{DC2E3BB6-5DFF-443B-89EA-D7BABD930129}"/>
              </a:ext>
            </a:extLst>
          </p:cNvPr>
          <p:cNvSpPr>
            <a:spLocks noGrp="1"/>
          </p:cNvSpPr>
          <p:nvPr>
            <p:ph sz="half" idx="2"/>
          </p:nvPr>
        </p:nvSpPr>
        <p:spPr>
          <a:xfrm>
            <a:off x="7542354" y="798269"/>
            <a:ext cx="5327563" cy="5261461"/>
          </a:xfrm>
        </p:spPr>
        <p:txBody>
          <a:bodyPr>
            <a:normAutofit/>
          </a:bodyPr>
          <a:lstStyle/>
          <a:p>
            <a:pPr marL="0" indent="0">
              <a:buNone/>
            </a:pPr>
            <a:r>
              <a:rPr lang="en-US" sz="5400" b="1" dirty="0">
                <a:latin typeface="Malgun Gothic" panose="020B0503020000020004" pitchFamily="34" charset="-127"/>
                <a:ea typeface="Malgun Gothic" panose="020B0503020000020004" pitchFamily="34" charset="-127"/>
              </a:rPr>
              <a:t>A. 68%</a:t>
            </a:r>
          </a:p>
          <a:p>
            <a:pPr marL="0" indent="0">
              <a:buNone/>
            </a:pPr>
            <a:r>
              <a:rPr lang="en-US" sz="5400" b="1" dirty="0">
                <a:latin typeface="Malgun Gothic" panose="020B0503020000020004" pitchFamily="34" charset="-127"/>
                <a:ea typeface="Malgun Gothic" panose="020B0503020000020004" pitchFamily="34" charset="-127"/>
              </a:rPr>
              <a:t>B. 37%</a:t>
            </a:r>
          </a:p>
          <a:p>
            <a:pPr marL="0" indent="0">
              <a:buNone/>
            </a:pPr>
            <a:r>
              <a:rPr lang="en-US" sz="5400" b="1" dirty="0">
                <a:latin typeface="Malgun Gothic" panose="020B0503020000020004" pitchFamily="34" charset="-127"/>
                <a:ea typeface="Malgun Gothic" panose="020B0503020000020004" pitchFamily="34" charset="-127"/>
              </a:rPr>
              <a:t>C. 42%</a:t>
            </a:r>
          </a:p>
          <a:p>
            <a:pPr marL="0" indent="0">
              <a:buNone/>
            </a:pPr>
            <a:r>
              <a:rPr lang="en-US" sz="5400" b="1" dirty="0">
                <a:latin typeface="Malgun Gothic" panose="020B0503020000020004" pitchFamily="34" charset="-127"/>
                <a:ea typeface="Malgun Gothic" panose="020B0503020000020004" pitchFamily="34" charset="-127"/>
              </a:rPr>
              <a:t>D. 54%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 name="Title 1">
            <a:extLst>
              <a:ext uri="{FF2B5EF4-FFF2-40B4-BE49-F238E27FC236}">
                <a16:creationId xmlns:a16="http://schemas.microsoft.com/office/drawing/2014/main" id="{24DFE827-DC0F-4540-85E5-FCCA93FF8827}"/>
              </a:ext>
            </a:extLst>
          </p:cNvPr>
          <p:cNvSpPr>
            <a:spLocks noGrp="1"/>
          </p:cNvSpPr>
          <p:nvPr>
            <p:ph type="title"/>
          </p:nvPr>
        </p:nvSpPr>
        <p:spPr>
          <a:xfrm>
            <a:off x="457200" y="-1325563"/>
            <a:ext cx="5181600" cy="1325563"/>
          </a:xfrm>
        </p:spPr>
        <p:txBody>
          <a:bodyPr vert="horz" lIns="91440" tIns="45720" rIns="91440" bIns="45720" rtlCol="0" anchor="b">
            <a:normAutofit fontScale="90000"/>
          </a:bodyPr>
          <a:lstStyle/>
          <a:p>
            <a:r>
              <a:rPr lang="en-GB" dirty="0"/>
              <a:t>What do you think causes bullying </a:t>
            </a:r>
          </a:p>
        </p:txBody>
      </p:sp>
      <p:sp>
        <p:nvSpPr>
          <p:cNvPr id="105" name="Content Placeholder 2">
            <a:extLst>
              <a:ext uri="{FF2B5EF4-FFF2-40B4-BE49-F238E27FC236}">
                <a16:creationId xmlns:a16="http://schemas.microsoft.com/office/drawing/2014/main" id="{FD2F9E5A-95C5-4310-A027-811AED6336DB}"/>
              </a:ext>
            </a:extLst>
          </p:cNvPr>
          <p:cNvSpPr>
            <a:spLocks noGrp="1"/>
          </p:cNvSpPr>
          <p:nvPr>
            <p:ph sz="half" idx="1"/>
          </p:nvPr>
        </p:nvSpPr>
        <p:spPr>
          <a:xfrm>
            <a:off x="510822" y="1253331"/>
            <a:ext cx="5181600" cy="4351338"/>
          </a:xfrm>
        </p:spPr>
        <p:txBody>
          <a:bodyPr>
            <a:normAutofit/>
          </a:bodyPr>
          <a:lstStyle/>
          <a:p>
            <a:pPr marL="0" indent="0" algn="ctr">
              <a:buNone/>
            </a:pPr>
            <a:r>
              <a:rPr lang="en-GB" sz="4800" dirty="0">
                <a:latin typeface="Malgun Gothic" panose="020B0503020000020004" pitchFamily="34" charset="-127"/>
                <a:ea typeface="Malgun Gothic" panose="020B0503020000020004" pitchFamily="34" charset="-127"/>
              </a:rPr>
              <a:t>What is the most common cause of  bullying behaviour?</a:t>
            </a:r>
          </a:p>
        </p:txBody>
      </p:sp>
      <p:sp>
        <p:nvSpPr>
          <p:cNvPr id="5" name="TextBox 4">
            <a:extLst>
              <a:ext uri="{FF2B5EF4-FFF2-40B4-BE49-F238E27FC236}">
                <a16:creationId xmlns:a16="http://schemas.microsoft.com/office/drawing/2014/main" id="{045ADA85-DBE1-4EF2-A8BD-E5436AE611B9}"/>
              </a:ext>
            </a:extLst>
          </p:cNvPr>
          <p:cNvSpPr txBox="1"/>
          <p:nvPr/>
        </p:nvSpPr>
        <p:spPr>
          <a:xfrm>
            <a:off x="6925941" y="1253331"/>
            <a:ext cx="6132786" cy="3416320"/>
          </a:xfrm>
          <a:prstGeom prst="rect">
            <a:avLst/>
          </a:prstGeom>
          <a:noFill/>
        </p:spPr>
        <p:txBody>
          <a:bodyPr wrap="square">
            <a:spAutoFit/>
          </a:bodyPr>
          <a:lstStyle/>
          <a:p>
            <a:pPr marL="342900" indent="-342900">
              <a:buAutoNum type="alphaUcPeriod"/>
            </a:pPr>
            <a:r>
              <a:rPr lang="en-US" sz="5400" b="1" dirty="0">
                <a:solidFill>
                  <a:schemeClr val="bg1"/>
                </a:solidFill>
                <a:latin typeface="Malgun Gothic" panose="020B0503020000020004" pitchFamily="34" charset="-127"/>
                <a:ea typeface="Malgun Gothic" panose="020B0503020000020004" pitchFamily="34" charset="-127"/>
              </a:rPr>
              <a:t> Interests</a:t>
            </a:r>
          </a:p>
          <a:p>
            <a:pPr marL="0" indent="0">
              <a:buNone/>
            </a:pPr>
            <a:r>
              <a:rPr lang="en-US" sz="5400" b="1" dirty="0">
                <a:solidFill>
                  <a:schemeClr val="bg1"/>
                </a:solidFill>
                <a:latin typeface="Malgun Gothic" panose="020B0503020000020004" pitchFamily="34" charset="-127"/>
                <a:ea typeface="Malgun Gothic" panose="020B0503020000020004" pitchFamily="34" charset="-127"/>
              </a:rPr>
              <a:t>B. Clothing</a:t>
            </a:r>
          </a:p>
          <a:p>
            <a:pPr marL="0" indent="0">
              <a:buNone/>
            </a:pPr>
            <a:r>
              <a:rPr lang="en-US" sz="5400" b="1" dirty="0">
                <a:solidFill>
                  <a:schemeClr val="bg1"/>
                </a:solidFill>
                <a:latin typeface="Malgun Gothic" panose="020B0503020000020004" pitchFamily="34" charset="-127"/>
                <a:ea typeface="Malgun Gothic" panose="020B0503020000020004" pitchFamily="34" charset="-127"/>
              </a:rPr>
              <a:t>C. Appearance</a:t>
            </a:r>
          </a:p>
          <a:p>
            <a:pPr marL="0" indent="0">
              <a:buNone/>
            </a:pPr>
            <a:r>
              <a:rPr lang="en-US" sz="5400" b="1" dirty="0">
                <a:solidFill>
                  <a:schemeClr val="bg1"/>
                </a:solidFill>
                <a:latin typeface="Malgun Gothic" panose="020B0503020000020004" pitchFamily="34" charset="-127"/>
                <a:ea typeface="Malgun Gothic" panose="020B0503020000020004" pitchFamily="34" charset="-127"/>
              </a:rPr>
              <a:t>D. LGBTQ+</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 name="Title 1">
            <a:extLst>
              <a:ext uri="{FF2B5EF4-FFF2-40B4-BE49-F238E27FC236}">
                <a16:creationId xmlns:a16="http://schemas.microsoft.com/office/drawing/2014/main" id="{BB61A19B-2D82-4349-955F-2A361E4D9E9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True or false </a:t>
            </a:r>
          </a:p>
        </p:txBody>
      </p:sp>
      <p:sp>
        <p:nvSpPr>
          <p:cNvPr id="105" name="Content Placeholder 2">
            <a:extLst>
              <a:ext uri="{FF2B5EF4-FFF2-40B4-BE49-F238E27FC236}">
                <a16:creationId xmlns:a16="http://schemas.microsoft.com/office/drawing/2014/main" id="{FD2F9E5A-95C5-4310-A027-811AED6336DB}"/>
              </a:ext>
            </a:extLst>
          </p:cNvPr>
          <p:cNvSpPr>
            <a:spLocks noGrp="1"/>
          </p:cNvSpPr>
          <p:nvPr>
            <p:ph sz="half" idx="1"/>
          </p:nvPr>
        </p:nvSpPr>
        <p:spPr>
          <a:xfrm>
            <a:off x="208845" y="1405113"/>
            <a:ext cx="5887155" cy="2023887"/>
          </a:xfrm>
        </p:spPr>
        <p:txBody>
          <a:bodyPr>
            <a:noAutofit/>
          </a:bodyPr>
          <a:lstStyle/>
          <a:p>
            <a:pPr marL="0" indent="0" algn="ctr">
              <a:buNone/>
            </a:pPr>
            <a:r>
              <a:rPr lang="en-GB" sz="4800" dirty="0">
                <a:latin typeface="Malgun Gothic" panose="020B0503020000020004" pitchFamily="34" charset="-127"/>
                <a:ea typeface="Malgun Gothic" panose="020B0503020000020004" pitchFamily="34" charset="-127"/>
              </a:rPr>
              <a:t>People who are part of the LGBTQ+ community are more likely to be bullied.</a:t>
            </a:r>
          </a:p>
        </p:txBody>
      </p:sp>
      <p:graphicFrame>
        <p:nvGraphicFramePr>
          <p:cNvPr id="95" name="Google Shape;93;p17">
            <a:extLst>
              <a:ext uri="{FF2B5EF4-FFF2-40B4-BE49-F238E27FC236}">
                <a16:creationId xmlns:a16="http://schemas.microsoft.com/office/drawing/2014/main" id="{6EEA45F4-4A3B-434E-9738-18C3AC04C29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0943364"/>
              </p:ext>
            </p:extLst>
          </p:nvPr>
        </p:nvGraphicFramePr>
        <p:xfrm>
          <a:off x="6499578" y="7080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0316821"/>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89C4F89-4B68-457B-B28D-F128F32406C9}" vid="{11F24E8D-E8D3-46D7-B393-CD0116D30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1346</TotalTime>
  <Words>1448</Words>
  <Application>Microsoft Office PowerPoint</Application>
  <PresentationFormat>Widescreen</PresentationFormat>
  <Paragraphs>188</Paragraphs>
  <Slides>41</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Malgun Gothic</vt:lpstr>
      <vt:lpstr>Arial</vt:lpstr>
      <vt:lpstr>Calibri</vt:lpstr>
      <vt:lpstr>Montserrat</vt:lpstr>
      <vt:lpstr>Theme1</vt:lpstr>
      <vt:lpstr>ANTI-BULLYING TRAINING</vt:lpstr>
      <vt:lpstr>CHECK IN </vt:lpstr>
      <vt:lpstr>OUTCOMES OF TRAINING </vt:lpstr>
      <vt:lpstr>Icebreaker activity </vt:lpstr>
      <vt:lpstr>What percentage of student’s report being bullied?</vt:lpstr>
      <vt:lpstr>What is the most common form of bullying behaviour?</vt:lpstr>
      <vt:lpstr>What is the percentage of people who have been bullied at some point in their life?</vt:lpstr>
      <vt:lpstr>What do you think causes bullying </vt:lpstr>
      <vt:lpstr>True or false </vt:lpstr>
      <vt:lpstr>Answers</vt:lpstr>
      <vt:lpstr>What is bullying?</vt:lpstr>
      <vt:lpstr>Can you define bullying? </vt:lpstr>
      <vt:lpstr>What are the effects of bullying behaviour? </vt:lpstr>
      <vt:lpstr>What types of bullying behaviour are there?</vt:lpstr>
      <vt:lpstr>VERBAL BULLYING</vt:lpstr>
      <vt:lpstr>PHYSICAL BULLYING</vt:lpstr>
      <vt:lpstr>EMOTIONAL BULLYING</vt:lpstr>
      <vt:lpstr>Cyber bullying</vt:lpstr>
      <vt:lpstr>Spotting the signs of bullying behaviour </vt:lpstr>
      <vt:lpstr>Video </vt:lpstr>
      <vt:lpstr>Do you agree or disagree?</vt:lpstr>
      <vt:lpstr>Scenario 1</vt:lpstr>
      <vt:lpstr>Scenario 2</vt:lpstr>
      <vt:lpstr>Scenario 3</vt:lpstr>
      <vt:lpstr>Draw your ideal anti-bullying ambassador</vt:lpstr>
      <vt:lpstr>  What can you do to help deal with bullying behaviour following on from this training?</vt:lpstr>
      <vt:lpstr>Examples of what you could do</vt:lpstr>
      <vt:lpstr>Young people in Kent say…</vt:lpstr>
      <vt:lpstr>Here’s what they suggest you do, if you experience this…1</vt:lpstr>
      <vt:lpstr>Here’s what they suggest you do, if you experience this…2</vt:lpstr>
      <vt:lpstr>Here’s what they suggest you do, if you experience this…3</vt:lpstr>
      <vt:lpstr>Here’s what they suggest you do, if you experience this…4</vt:lpstr>
      <vt:lpstr>ANTI-BULLYING PLEDGE  Part 1</vt:lpstr>
      <vt:lpstr>ANTI-BULLYING PLEDGE  Part 2</vt:lpstr>
      <vt:lpstr>ANTI-BULLYING PLEDGE  Part 3</vt:lpstr>
      <vt:lpstr>EMERGENCY CONTACTS &amp; SUPPORT</vt:lpstr>
      <vt:lpstr>Being bullied is never your fault,  under any circumstances.   But we hope you are kind to yourself, and realise how important you are.</vt:lpstr>
      <vt:lpstr>ANY QUESTIONS? </vt:lpstr>
      <vt:lpstr>CHECK OUT</vt:lpstr>
      <vt:lpstr>EVALUATION</vt:lpstr>
      <vt:lpstr>Close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ANTI-BULLYING TRAINING</dc:title>
  <dc:creator>Tromie-Lee Dodd - CY EHPS</dc:creator>
  <cp:lastModifiedBy>Sophie Wilson - CY EHPS</cp:lastModifiedBy>
  <cp:revision>23</cp:revision>
  <dcterms:created xsi:type="dcterms:W3CDTF">2021-01-21T13:04:04Z</dcterms:created>
  <dcterms:modified xsi:type="dcterms:W3CDTF">2022-03-14T12:45:42Z</dcterms:modified>
</cp:coreProperties>
</file>