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8" r:id="rId1"/>
  </p:sldMasterIdLst>
  <p:notesMasterIdLst>
    <p:notesMasterId r:id="rId29"/>
  </p:notesMasterIdLst>
  <p:sldIdLst>
    <p:sldId id="256" r:id="rId2"/>
    <p:sldId id="386" r:id="rId3"/>
    <p:sldId id="413" r:id="rId4"/>
    <p:sldId id="478" r:id="rId5"/>
    <p:sldId id="257" r:id="rId6"/>
    <p:sldId id="272" r:id="rId7"/>
    <p:sldId id="479" r:id="rId8"/>
    <p:sldId id="273" r:id="rId9"/>
    <p:sldId id="480" r:id="rId10"/>
    <p:sldId id="261" r:id="rId11"/>
    <p:sldId id="264" r:id="rId12"/>
    <p:sldId id="481" r:id="rId13"/>
    <p:sldId id="266" r:id="rId14"/>
    <p:sldId id="269" r:id="rId15"/>
    <p:sldId id="274" r:id="rId16"/>
    <p:sldId id="276" r:id="rId17"/>
    <p:sldId id="265" r:id="rId18"/>
    <p:sldId id="267" r:id="rId19"/>
    <p:sldId id="483" r:id="rId20"/>
    <p:sldId id="487" r:id="rId21"/>
    <p:sldId id="484" r:id="rId22"/>
    <p:sldId id="489" r:id="rId23"/>
    <p:sldId id="490" r:id="rId24"/>
    <p:sldId id="492" r:id="rId25"/>
    <p:sldId id="485" r:id="rId26"/>
    <p:sldId id="486" r:id="rId27"/>
    <p:sldId id="475"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A98A"/>
    <a:srgbClr val="78ECD3"/>
    <a:srgbClr val="2094B5"/>
    <a:srgbClr val="3171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848D73-AC8D-4762-9DB1-293EAAF5A38C}" v="52" dt="2021-04-15T10:02:05.8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76" autoAdjust="0"/>
    <p:restoredTop sz="86481" autoAdjust="0"/>
  </p:normalViewPr>
  <p:slideViewPr>
    <p:cSldViewPr snapToGrid="0">
      <p:cViewPr varScale="1">
        <p:scale>
          <a:sx n="62" d="100"/>
          <a:sy n="62" d="100"/>
        </p:scale>
        <p:origin x="288" y="42"/>
      </p:cViewPr>
      <p:guideLst/>
    </p:cSldViewPr>
  </p:slideViewPr>
  <p:outlineViewPr>
    <p:cViewPr>
      <p:scale>
        <a:sx n="33" d="100"/>
        <a:sy n="33" d="100"/>
      </p:scale>
      <p:origin x="0" y="-2045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AF3F8B-D25E-4130-BE1F-C71A9EF231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484BE0-5417-4ADE-AB2E-B00151726367}">
      <dgm:prSet/>
      <dgm:spPr/>
      <dgm:t>
        <a:bodyPr/>
        <a:lstStyle/>
        <a:p>
          <a:r>
            <a:rPr lang="en-GB" dirty="0">
              <a:latin typeface="Malgun Gothic" panose="020B0503020000020004" pitchFamily="34" charset="-127"/>
              <a:ea typeface="Malgun Gothic" panose="020B0503020000020004" pitchFamily="34" charset="-127"/>
            </a:rPr>
            <a:t>Design job description &amp; person specification</a:t>
          </a:r>
          <a:endParaRPr lang="en-US" dirty="0">
            <a:latin typeface="Malgun Gothic" panose="020B0503020000020004" pitchFamily="34" charset="-127"/>
            <a:ea typeface="Malgun Gothic" panose="020B0503020000020004" pitchFamily="34" charset="-127"/>
          </a:endParaRPr>
        </a:p>
      </dgm:t>
    </dgm:pt>
    <dgm:pt modelId="{1394470C-2C09-4B13-BAAD-F7E58AEE59D8}" type="parTrans" cxnId="{E29ECEA0-2379-4520-8C30-8EFEB5CEFB8E}">
      <dgm:prSet/>
      <dgm:spPr/>
      <dgm:t>
        <a:bodyPr/>
        <a:lstStyle/>
        <a:p>
          <a:endParaRPr lang="en-US"/>
        </a:p>
      </dgm:t>
    </dgm:pt>
    <dgm:pt modelId="{5239666D-C5CB-4A99-931F-7231D6EF8BA1}" type="sibTrans" cxnId="{E29ECEA0-2379-4520-8C30-8EFEB5CEFB8E}">
      <dgm:prSet/>
      <dgm:spPr/>
      <dgm:t>
        <a:bodyPr/>
        <a:lstStyle/>
        <a:p>
          <a:endParaRPr lang="en-US"/>
        </a:p>
      </dgm:t>
    </dgm:pt>
    <dgm:pt modelId="{B0752F27-3F2F-49E2-BDAD-390592E78550}">
      <dgm:prSet/>
      <dgm:spPr/>
      <dgm:t>
        <a:bodyPr/>
        <a:lstStyle/>
        <a:p>
          <a:r>
            <a:rPr lang="en-GB" dirty="0">
              <a:latin typeface="Malgun Gothic" panose="020B0503020000020004" pitchFamily="34" charset="-127"/>
              <a:ea typeface="Malgun Gothic" panose="020B0503020000020004" pitchFamily="34" charset="-127"/>
            </a:rPr>
            <a:t>Vacancy</a:t>
          </a:r>
          <a:endParaRPr lang="en-US" dirty="0">
            <a:latin typeface="Malgun Gothic" panose="020B0503020000020004" pitchFamily="34" charset="-127"/>
            <a:ea typeface="Malgun Gothic" panose="020B0503020000020004" pitchFamily="34" charset="-127"/>
          </a:endParaRPr>
        </a:p>
      </dgm:t>
    </dgm:pt>
    <dgm:pt modelId="{B33C66BE-4AAB-417B-93C7-798D81D7C0C8}" type="parTrans" cxnId="{33A527A5-67F6-4A76-8E23-B2C721F90314}">
      <dgm:prSet/>
      <dgm:spPr/>
      <dgm:t>
        <a:bodyPr/>
        <a:lstStyle/>
        <a:p>
          <a:endParaRPr lang="en-US"/>
        </a:p>
      </dgm:t>
    </dgm:pt>
    <dgm:pt modelId="{48083117-50D0-4AF4-B2F7-2DF5D7F9AF78}" type="sibTrans" cxnId="{33A527A5-67F6-4A76-8E23-B2C721F90314}">
      <dgm:prSet/>
      <dgm:spPr/>
      <dgm:t>
        <a:bodyPr/>
        <a:lstStyle/>
        <a:p>
          <a:endParaRPr lang="en-US"/>
        </a:p>
      </dgm:t>
    </dgm:pt>
    <dgm:pt modelId="{1B554485-78D2-4A66-982E-2BDDEB2749BF}">
      <dgm:prSet/>
      <dgm:spPr/>
      <dgm:t>
        <a:bodyPr/>
        <a:lstStyle/>
        <a:p>
          <a:r>
            <a:rPr lang="en-GB" dirty="0">
              <a:latin typeface="Malgun Gothic" panose="020B0503020000020004" pitchFamily="34" charset="-127"/>
              <a:ea typeface="Malgun Gothic" panose="020B0503020000020004" pitchFamily="34" charset="-127"/>
            </a:rPr>
            <a:t>Make decision</a:t>
          </a:r>
          <a:endParaRPr lang="en-US" dirty="0">
            <a:latin typeface="Malgun Gothic" panose="020B0503020000020004" pitchFamily="34" charset="-127"/>
            <a:ea typeface="Malgun Gothic" panose="020B0503020000020004" pitchFamily="34" charset="-127"/>
          </a:endParaRPr>
        </a:p>
      </dgm:t>
    </dgm:pt>
    <dgm:pt modelId="{463FC97E-F743-4BF0-A1EE-30D8016BE517}" type="parTrans" cxnId="{C4B73F3A-49F0-4700-A317-6288E61F17DB}">
      <dgm:prSet/>
      <dgm:spPr/>
      <dgm:t>
        <a:bodyPr/>
        <a:lstStyle/>
        <a:p>
          <a:endParaRPr lang="en-US"/>
        </a:p>
      </dgm:t>
    </dgm:pt>
    <dgm:pt modelId="{9D389113-43B9-4830-A868-0704F137269A}" type="sibTrans" cxnId="{C4B73F3A-49F0-4700-A317-6288E61F17DB}">
      <dgm:prSet/>
      <dgm:spPr/>
      <dgm:t>
        <a:bodyPr/>
        <a:lstStyle/>
        <a:p>
          <a:endParaRPr lang="en-US"/>
        </a:p>
      </dgm:t>
    </dgm:pt>
    <dgm:pt modelId="{FD923389-832E-4FB6-99BF-39429F3013C6}">
      <dgm:prSet/>
      <dgm:spPr/>
      <dgm:t>
        <a:bodyPr/>
        <a:lstStyle/>
        <a:p>
          <a:r>
            <a:rPr lang="en-GB" dirty="0">
              <a:latin typeface="Malgun Gothic" panose="020B0503020000020004" pitchFamily="34" charset="-127"/>
              <a:ea typeface="Malgun Gothic" panose="020B0503020000020004" pitchFamily="34" charset="-127"/>
            </a:rPr>
            <a:t>Reference &amp; checks</a:t>
          </a:r>
          <a:endParaRPr lang="en-US" dirty="0">
            <a:latin typeface="Malgun Gothic" panose="020B0503020000020004" pitchFamily="34" charset="-127"/>
            <a:ea typeface="Malgun Gothic" panose="020B0503020000020004" pitchFamily="34" charset="-127"/>
          </a:endParaRPr>
        </a:p>
      </dgm:t>
    </dgm:pt>
    <dgm:pt modelId="{B326571A-378F-4AC3-91C5-E745571F3118}" type="parTrans" cxnId="{78FFAA6E-9213-4F11-94E1-5E250C6C529F}">
      <dgm:prSet/>
      <dgm:spPr/>
      <dgm:t>
        <a:bodyPr/>
        <a:lstStyle/>
        <a:p>
          <a:endParaRPr lang="en-US"/>
        </a:p>
      </dgm:t>
    </dgm:pt>
    <dgm:pt modelId="{BF80C358-A852-4D2C-80D3-76F290473ACC}" type="sibTrans" cxnId="{78FFAA6E-9213-4F11-94E1-5E250C6C529F}">
      <dgm:prSet/>
      <dgm:spPr/>
      <dgm:t>
        <a:bodyPr/>
        <a:lstStyle/>
        <a:p>
          <a:endParaRPr lang="en-US"/>
        </a:p>
      </dgm:t>
    </dgm:pt>
    <dgm:pt modelId="{581B060D-33E0-4EA9-9B1E-0EBEFCD61C77}">
      <dgm:prSet/>
      <dgm:spPr/>
      <dgm:t>
        <a:bodyPr/>
        <a:lstStyle/>
        <a:p>
          <a:r>
            <a:rPr lang="en-GB" dirty="0">
              <a:latin typeface="Malgun Gothic" panose="020B0503020000020004" pitchFamily="34" charset="-127"/>
              <a:ea typeface="Malgun Gothic" panose="020B0503020000020004" pitchFamily="34" charset="-127"/>
            </a:rPr>
            <a:t>Job offer</a:t>
          </a:r>
          <a:endParaRPr lang="en-US" dirty="0">
            <a:latin typeface="Malgun Gothic" panose="020B0503020000020004" pitchFamily="34" charset="-127"/>
            <a:ea typeface="Malgun Gothic" panose="020B0503020000020004" pitchFamily="34" charset="-127"/>
          </a:endParaRPr>
        </a:p>
      </dgm:t>
    </dgm:pt>
    <dgm:pt modelId="{87D61093-847D-43D4-97B4-F0C262E28ABE}" type="parTrans" cxnId="{432AF44C-1A89-46FF-9F1D-346F002A2DE8}">
      <dgm:prSet/>
      <dgm:spPr/>
      <dgm:t>
        <a:bodyPr/>
        <a:lstStyle/>
        <a:p>
          <a:endParaRPr lang="en-US"/>
        </a:p>
      </dgm:t>
    </dgm:pt>
    <dgm:pt modelId="{8D1FE35E-FA39-4C09-8206-1D5DABF0E444}" type="sibTrans" cxnId="{432AF44C-1A89-46FF-9F1D-346F002A2DE8}">
      <dgm:prSet/>
      <dgm:spPr/>
      <dgm:t>
        <a:bodyPr/>
        <a:lstStyle/>
        <a:p>
          <a:endParaRPr lang="en-US"/>
        </a:p>
      </dgm:t>
    </dgm:pt>
    <dgm:pt modelId="{4AB07B5B-ED25-450A-83F4-B02F34D20FB8}">
      <dgm:prSet/>
      <dgm:spPr/>
      <dgm:t>
        <a:bodyPr/>
        <a:lstStyle/>
        <a:p>
          <a:r>
            <a:rPr lang="en-GB" dirty="0">
              <a:latin typeface="Malgun Gothic" panose="020B0503020000020004" pitchFamily="34" charset="-127"/>
              <a:ea typeface="Malgun Gothic" panose="020B0503020000020004" pitchFamily="34" charset="-127"/>
            </a:rPr>
            <a:t>Application Forms returned</a:t>
          </a:r>
          <a:endParaRPr lang="en-US" dirty="0">
            <a:latin typeface="Malgun Gothic" panose="020B0503020000020004" pitchFamily="34" charset="-127"/>
            <a:ea typeface="Malgun Gothic" panose="020B0503020000020004" pitchFamily="34" charset="-127"/>
          </a:endParaRPr>
        </a:p>
      </dgm:t>
    </dgm:pt>
    <dgm:pt modelId="{6803BD45-BC7D-4D92-B110-78341B1DA93B}" type="parTrans" cxnId="{8356ED1E-3226-47B5-A7B4-6261B4945B8D}">
      <dgm:prSet/>
      <dgm:spPr/>
      <dgm:t>
        <a:bodyPr/>
        <a:lstStyle/>
        <a:p>
          <a:endParaRPr lang="en-US"/>
        </a:p>
      </dgm:t>
    </dgm:pt>
    <dgm:pt modelId="{835712DB-6824-4709-A351-F5043A0580FB}" type="sibTrans" cxnId="{8356ED1E-3226-47B5-A7B4-6261B4945B8D}">
      <dgm:prSet/>
      <dgm:spPr/>
      <dgm:t>
        <a:bodyPr/>
        <a:lstStyle/>
        <a:p>
          <a:endParaRPr lang="en-US"/>
        </a:p>
      </dgm:t>
    </dgm:pt>
    <dgm:pt modelId="{A76B22E4-5FA5-4582-9C2D-9C931B518296}">
      <dgm:prSet/>
      <dgm:spPr/>
      <dgm:t>
        <a:bodyPr/>
        <a:lstStyle/>
        <a:p>
          <a:r>
            <a:rPr lang="en-GB" dirty="0">
              <a:latin typeface="Malgun Gothic" panose="020B0503020000020004" pitchFamily="34" charset="-127"/>
              <a:ea typeface="Malgun Gothic" panose="020B0503020000020004" pitchFamily="34" charset="-127"/>
            </a:rPr>
            <a:t>Employee appointed</a:t>
          </a:r>
          <a:endParaRPr lang="en-US" dirty="0">
            <a:latin typeface="Malgun Gothic" panose="020B0503020000020004" pitchFamily="34" charset="-127"/>
            <a:ea typeface="Malgun Gothic" panose="020B0503020000020004" pitchFamily="34" charset="-127"/>
          </a:endParaRPr>
        </a:p>
      </dgm:t>
    </dgm:pt>
    <dgm:pt modelId="{E8CD2615-408F-49B4-8E19-1F4AB06600E1}" type="parTrans" cxnId="{E1A66E00-03F3-4F29-BE05-3A4AB2C60F31}">
      <dgm:prSet/>
      <dgm:spPr/>
      <dgm:t>
        <a:bodyPr/>
        <a:lstStyle/>
        <a:p>
          <a:endParaRPr lang="en-US"/>
        </a:p>
      </dgm:t>
    </dgm:pt>
    <dgm:pt modelId="{842EE396-A976-467F-A869-70D0B675A915}" type="sibTrans" cxnId="{E1A66E00-03F3-4F29-BE05-3A4AB2C60F31}">
      <dgm:prSet/>
      <dgm:spPr/>
      <dgm:t>
        <a:bodyPr/>
        <a:lstStyle/>
        <a:p>
          <a:endParaRPr lang="en-US"/>
        </a:p>
      </dgm:t>
    </dgm:pt>
    <dgm:pt modelId="{2EEE5FAE-4D8C-4691-92CB-AFB941CE1A33}">
      <dgm:prSet/>
      <dgm:spPr/>
      <dgm:t>
        <a:bodyPr/>
        <a:lstStyle/>
        <a:p>
          <a:r>
            <a:rPr lang="en-GB" dirty="0">
              <a:latin typeface="Malgun Gothic" panose="020B0503020000020004" pitchFamily="34" charset="-127"/>
              <a:ea typeface="Malgun Gothic" panose="020B0503020000020004" pitchFamily="34" charset="-127"/>
            </a:rPr>
            <a:t>Interview</a:t>
          </a:r>
          <a:endParaRPr lang="en-US" dirty="0">
            <a:latin typeface="Malgun Gothic" panose="020B0503020000020004" pitchFamily="34" charset="-127"/>
            <a:ea typeface="Malgun Gothic" panose="020B0503020000020004" pitchFamily="34" charset="-127"/>
          </a:endParaRPr>
        </a:p>
      </dgm:t>
    </dgm:pt>
    <dgm:pt modelId="{7C0F17E4-4425-4A2A-AF3D-85FFA59AC3D4}" type="parTrans" cxnId="{DCF01C7D-B446-4EBA-9186-27C494C036FB}">
      <dgm:prSet/>
      <dgm:spPr/>
      <dgm:t>
        <a:bodyPr/>
        <a:lstStyle/>
        <a:p>
          <a:endParaRPr lang="en-US"/>
        </a:p>
      </dgm:t>
    </dgm:pt>
    <dgm:pt modelId="{6868D16E-4B1B-41DF-BC96-18A24AD0B640}" type="sibTrans" cxnId="{DCF01C7D-B446-4EBA-9186-27C494C036FB}">
      <dgm:prSet/>
      <dgm:spPr/>
      <dgm:t>
        <a:bodyPr/>
        <a:lstStyle/>
        <a:p>
          <a:endParaRPr lang="en-US"/>
        </a:p>
      </dgm:t>
    </dgm:pt>
    <dgm:pt modelId="{E81A01AA-7FB4-4986-A003-B5654A703F7B}">
      <dgm:prSet/>
      <dgm:spPr/>
      <dgm:t>
        <a:bodyPr/>
        <a:lstStyle/>
        <a:p>
          <a:r>
            <a:rPr lang="en-GB" dirty="0">
              <a:latin typeface="Malgun Gothic" panose="020B0503020000020004" pitchFamily="34" charset="-127"/>
              <a:ea typeface="Malgun Gothic" panose="020B0503020000020004" pitchFamily="34" charset="-127"/>
            </a:rPr>
            <a:t>Shortlisting</a:t>
          </a:r>
          <a:endParaRPr lang="en-US" dirty="0">
            <a:latin typeface="Malgun Gothic" panose="020B0503020000020004" pitchFamily="34" charset="-127"/>
            <a:ea typeface="Malgun Gothic" panose="020B0503020000020004" pitchFamily="34" charset="-127"/>
          </a:endParaRPr>
        </a:p>
      </dgm:t>
    </dgm:pt>
    <dgm:pt modelId="{1DC73C45-434F-402C-A5E3-F1F3110C2D24}" type="parTrans" cxnId="{D1815491-DD6B-4CD2-B29F-736771891979}">
      <dgm:prSet/>
      <dgm:spPr/>
      <dgm:t>
        <a:bodyPr/>
        <a:lstStyle/>
        <a:p>
          <a:endParaRPr lang="en-US"/>
        </a:p>
      </dgm:t>
    </dgm:pt>
    <dgm:pt modelId="{4FF55EAC-1169-4A17-9C95-E4D4C2DCE5AF}" type="sibTrans" cxnId="{D1815491-DD6B-4CD2-B29F-736771891979}">
      <dgm:prSet/>
      <dgm:spPr/>
      <dgm:t>
        <a:bodyPr/>
        <a:lstStyle/>
        <a:p>
          <a:endParaRPr lang="en-US"/>
        </a:p>
      </dgm:t>
    </dgm:pt>
    <dgm:pt modelId="{6368565E-4886-4DD1-A147-056AEB38AE9B}" type="pres">
      <dgm:prSet presAssocID="{07AF3F8B-D25E-4130-BE1F-C71A9EF2311E}" presName="linear" presStyleCnt="0">
        <dgm:presLayoutVars>
          <dgm:animLvl val="lvl"/>
          <dgm:resizeHandles val="exact"/>
        </dgm:presLayoutVars>
      </dgm:prSet>
      <dgm:spPr/>
    </dgm:pt>
    <dgm:pt modelId="{25ED66E6-676E-43AF-B041-D29FAE10492C}" type="pres">
      <dgm:prSet presAssocID="{AE484BE0-5417-4ADE-AB2E-B00151726367}" presName="parentText" presStyleLbl="node1" presStyleIdx="0" presStyleCnt="9">
        <dgm:presLayoutVars>
          <dgm:chMax val="0"/>
          <dgm:bulletEnabled val="1"/>
        </dgm:presLayoutVars>
      </dgm:prSet>
      <dgm:spPr/>
    </dgm:pt>
    <dgm:pt modelId="{9BC3AF43-148C-4BA4-B4E9-F364B4C03156}" type="pres">
      <dgm:prSet presAssocID="{5239666D-C5CB-4A99-931F-7231D6EF8BA1}" presName="spacer" presStyleCnt="0"/>
      <dgm:spPr/>
    </dgm:pt>
    <dgm:pt modelId="{C778B0A3-37E2-4B3D-80EF-D455CFF24538}" type="pres">
      <dgm:prSet presAssocID="{B0752F27-3F2F-49E2-BDAD-390592E78550}" presName="parentText" presStyleLbl="node1" presStyleIdx="1" presStyleCnt="9">
        <dgm:presLayoutVars>
          <dgm:chMax val="0"/>
          <dgm:bulletEnabled val="1"/>
        </dgm:presLayoutVars>
      </dgm:prSet>
      <dgm:spPr/>
    </dgm:pt>
    <dgm:pt modelId="{74CC1BFE-7FE7-4F36-9CDC-16887118498A}" type="pres">
      <dgm:prSet presAssocID="{48083117-50D0-4AF4-B2F7-2DF5D7F9AF78}" presName="spacer" presStyleCnt="0"/>
      <dgm:spPr/>
    </dgm:pt>
    <dgm:pt modelId="{70E2BBE3-4696-4507-8875-D346B9552A54}" type="pres">
      <dgm:prSet presAssocID="{1B554485-78D2-4A66-982E-2BDDEB2749BF}" presName="parentText" presStyleLbl="node1" presStyleIdx="2" presStyleCnt="9">
        <dgm:presLayoutVars>
          <dgm:chMax val="0"/>
          <dgm:bulletEnabled val="1"/>
        </dgm:presLayoutVars>
      </dgm:prSet>
      <dgm:spPr/>
    </dgm:pt>
    <dgm:pt modelId="{9CCF0345-F5E0-4E2B-B666-74680DEF627A}" type="pres">
      <dgm:prSet presAssocID="{9D389113-43B9-4830-A868-0704F137269A}" presName="spacer" presStyleCnt="0"/>
      <dgm:spPr/>
    </dgm:pt>
    <dgm:pt modelId="{F24EE1CB-B52B-42E4-BD32-5D85DBD21EC2}" type="pres">
      <dgm:prSet presAssocID="{FD923389-832E-4FB6-99BF-39429F3013C6}" presName="parentText" presStyleLbl="node1" presStyleIdx="3" presStyleCnt="9">
        <dgm:presLayoutVars>
          <dgm:chMax val="0"/>
          <dgm:bulletEnabled val="1"/>
        </dgm:presLayoutVars>
      </dgm:prSet>
      <dgm:spPr/>
    </dgm:pt>
    <dgm:pt modelId="{D27A366C-B7DE-48B5-9569-AA99A0E19DA6}" type="pres">
      <dgm:prSet presAssocID="{BF80C358-A852-4D2C-80D3-76F290473ACC}" presName="spacer" presStyleCnt="0"/>
      <dgm:spPr/>
    </dgm:pt>
    <dgm:pt modelId="{DC72DB04-C0CE-4D7E-A25C-23AA0E435E9B}" type="pres">
      <dgm:prSet presAssocID="{581B060D-33E0-4EA9-9B1E-0EBEFCD61C77}" presName="parentText" presStyleLbl="node1" presStyleIdx="4" presStyleCnt="9">
        <dgm:presLayoutVars>
          <dgm:chMax val="0"/>
          <dgm:bulletEnabled val="1"/>
        </dgm:presLayoutVars>
      </dgm:prSet>
      <dgm:spPr/>
    </dgm:pt>
    <dgm:pt modelId="{528222B7-6C03-4ADC-9C3F-ACF2CEE22867}" type="pres">
      <dgm:prSet presAssocID="{8D1FE35E-FA39-4C09-8206-1D5DABF0E444}" presName="spacer" presStyleCnt="0"/>
      <dgm:spPr/>
    </dgm:pt>
    <dgm:pt modelId="{FB735982-A121-40F2-8CF2-5C1D2F43779A}" type="pres">
      <dgm:prSet presAssocID="{4AB07B5B-ED25-450A-83F4-B02F34D20FB8}" presName="parentText" presStyleLbl="node1" presStyleIdx="5" presStyleCnt="9">
        <dgm:presLayoutVars>
          <dgm:chMax val="0"/>
          <dgm:bulletEnabled val="1"/>
        </dgm:presLayoutVars>
      </dgm:prSet>
      <dgm:spPr/>
    </dgm:pt>
    <dgm:pt modelId="{8BF4F8A4-634B-4D39-9268-0BC7E97B5C30}" type="pres">
      <dgm:prSet presAssocID="{835712DB-6824-4709-A351-F5043A0580FB}" presName="spacer" presStyleCnt="0"/>
      <dgm:spPr/>
    </dgm:pt>
    <dgm:pt modelId="{8AC5B864-5773-444D-94E0-8D6C73C3E924}" type="pres">
      <dgm:prSet presAssocID="{A76B22E4-5FA5-4582-9C2D-9C931B518296}" presName="parentText" presStyleLbl="node1" presStyleIdx="6" presStyleCnt="9">
        <dgm:presLayoutVars>
          <dgm:chMax val="0"/>
          <dgm:bulletEnabled val="1"/>
        </dgm:presLayoutVars>
      </dgm:prSet>
      <dgm:spPr/>
    </dgm:pt>
    <dgm:pt modelId="{CDA20D7C-BAF3-4D70-82D0-C41659272C20}" type="pres">
      <dgm:prSet presAssocID="{842EE396-A976-467F-A869-70D0B675A915}" presName="spacer" presStyleCnt="0"/>
      <dgm:spPr/>
    </dgm:pt>
    <dgm:pt modelId="{0D3AE788-FBFD-4511-9C13-9EBA4B31A151}" type="pres">
      <dgm:prSet presAssocID="{2EEE5FAE-4D8C-4691-92CB-AFB941CE1A33}" presName="parentText" presStyleLbl="node1" presStyleIdx="7" presStyleCnt="9">
        <dgm:presLayoutVars>
          <dgm:chMax val="0"/>
          <dgm:bulletEnabled val="1"/>
        </dgm:presLayoutVars>
      </dgm:prSet>
      <dgm:spPr/>
    </dgm:pt>
    <dgm:pt modelId="{E3095DF8-03F1-40B0-998B-CCFDC02FDE37}" type="pres">
      <dgm:prSet presAssocID="{6868D16E-4B1B-41DF-BC96-18A24AD0B640}" presName="spacer" presStyleCnt="0"/>
      <dgm:spPr/>
    </dgm:pt>
    <dgm:pt modelId="{C97A6181-6143-4431-B1E6-65D8F2273A35}" type="pres">
      <dgm:prSet presAssocID="{E81A01AA-7FB4-4986-A003-B5654A703F7B}" presName="parentText" presStyleLbl="node1" presStyleIdx="8" presStyleCnt="9">
        <dgm:presLayoutVars>
          <dgm:chMax val="0"/>
          <dgm:bulletEnabled val="1"/>
        </dgm:presLayoutVars>
      </dgm:prSet>
      <dgm:spPr/>
    </dgm:pt>
  </dgm:ptLst>
  <dgm:cxnLst>
    <dgm:cxn modelId="{E1A66E00-03F3-4F29-BE05-3A4AB2C60F31}" srcId="{07AF3F8B-D25E-4130-BE1F-C71A9EF2311E}" destId="{A76B22E4-5FA5-4582-9C2D-9C931B518296}" srcOrd="6" destOrd="0" parTransId="{E8CD2615-408F-49B4-8E19-1F4AB06600E1}" sibTransId="{842EE396-A976-467F-A869-70D0B675A915}"/>
    <dgm:cxn modelId="{8356ED1E-3226-47B5-A7B4-6261B4945B8D}" srcId="{07AF3F8B-D25E-4130-BE1F-C71A9EF2311E}" destId="{4AB07B5B-ED25-450A-83F4-B02F34D20FB8}" srcOrd="5" destOrd="0" parTransId="{6803BD45-BC7D-4D92-B110-78341B1DA93B}" sibTransId="{835712DB-6824-4709-A351-F5043A0580FB}"/>
    <dgm:cxn modelId="{689F0D2C-7CFC-4DA9-A3EA-17019D247359}" type="presOf" srcId="{07AF3F8B-D25E-4130-BE1F-C71A9EF2311E}" destId="{6368565E-4886-4DD1-A147-056AEB38AE9B}" srcOrd="0" destOrd="0" presId="urn:microsoft.com/office/officeart/2005/8/layout/vList2"/>
    <dgm:cxn modelId="{AABAA837-D5F5-4608-B00A-A464E14BBCF2}" type="presOf" srcId="{2EEE5FAE-4D8C-4691-92CB-AFB941CE1A33}" destId="{0D3AE788-FBFD-4511-9C13-9EBA4B31A151}" srcOrd="0" destOrd="0" presId="urn:microsoft.com/office/officeart/2005/8/layout/vList2"/>
    <dgm:cxn modelId="{C4B73F3A-49F0-4700-A317-6288E61F17DB}" srcId="{07AF3F8B-D25E-4130-BE1F-C71A9EF2311E}" destId="{1B554485-78D2-4A66-982E-2BDDEB2749BF}" srcOrd="2" destOrd="0" parTransId="{463FC97E-F743-4BF0-A1EE-30D8016BE517}" sibTransId="{9D389113-43B9-4830-A868-0704F137269A}"/>
    <dgm:cxn modelId="{432AF44C-1A89-46FF-9F1D-346F002A2DE8}" srcId="{07AF3F8B-D25E-4130-BE1F-C71A9EF2311E}" destId="{581B060D-33E0-4EA9-9B1E-0EBEFCD61C77}" srcOrd="4" destOrd="0" parTransId="{87D61093-847D-43D4-97B4-F0C262E28ABE}" sibTransId="{8D1FE35E-FA39-4C09-8206-1D5DABF0E444}"/>
    <dgm:cxn modelId="{78FFAA6E-9213-4F11-94E1-5E250C6C529F}" srcId="{07AF3F8B-D25E-4130-BE1F-C71A9EF2311E}" destId="{FD923389-832E-4FB6-99BF-39429F3013C6}" srcOrd="3" destOrd="0" parTransId="{B326571A-378F-4AC3-91C5-E745571F3118}" sibTransId="{BF80C358-A852-4D2C-80D3-76F290473ACC}"/>
    <dgm:cxn modelId="{DCF01C7D-B446-4EBA-9186-27C494C036FB}" srcId="{07AF3F8B-D25E-4130-BE1F-C71A9EF2311E}" destId="{2EEE5FAE-4D8C-4691-92CB-AFB941CE1A33}" srcOrd="7" destOrd="0" parTransId="{7C0F17E4-4425-4A2A-AF3D-85FFA59AC3D4}" sibTransId="{6868D16E-4B1B-41DF-BC96-18A24AD0B640}"/>
    <dgm:cxn modelId="{DED0F78B-E907-486C-A115-CB4042F28A44}" type="presOf" srcId="{1B554485-78D2-4A66-982E-2BDDEB2749BF}" destId="{70E2BBE3-4696-4507-8875-D346B9552A54}" srcOrd="0" destOrd="0" presId="urn:microsoft.com/office/officeart/2005/8/layout/vList2"/>
    <dgm:cxn modelId="{D1815491-DD6B-4CD2-B29F-736771891979}" srcId="{07AF3F8B-D25E-4130-BE1F-C71A9EF2311E}" destId="{E81A01AA-7FB4-4986-A003-B5654A703F7B}" srcOrd="8" destOrd="0" parTransId="{1DC73C45-434F-402C-A5E3-F1F3110C2D24}" sibTransId="{4FF55EAC-1169-4A17-9C95-E4D4C2DCE5AF}"/>
    <dgm:cxn modelId="{EEBFD797-C5CD-490D-AF2D-02473F71F92B}" type="presOf" srcId="{4AB07B5B-ED25-450A-83F4-B02F34D20FB8}" destId="{FB735982-A121-40F2-8CF2-5C1D2F43779A}" srcOrd="0" destOrd="0" presId="urn:microsoft.com/office/officeart/2005/8/layout/vList2"/>
    <dgm:cxn modelId="{E29ECEA0-2379-4520-8C30-8EFEB5CEFB8E}" srcId="{07AF3F8B-D25E-4130-BE1F-C71A9EF2311E}" destId="{AE484BE0-5417-4ADE-AB2E-B00151726367}" srcOrd="0" destOrd="0" parTransId="{1394470C-2C09-4B13-BAAD-F7E58AEE59D8}" sibTransId="{5239666D-C5CB-4A99-931F-7231D6EF8BA1}"/>
    <dgm:cxn modelId="{33A527A5-67F6-4A76-8E23-B2C721F90314}" srcId="{07AF3F8B-D25E-4130-BE1F-C71A9EF2311E}" destId="{B0752F27-3F2F-49E2-BDAD-390592E78550}" srcOrd="1" destOrd="0" parTransId="{B33C66BE-4AAB-417B-93C7-798D81D7C0C8}" sibTransId="{48083117-50D0-4AF4-B2F7-2DF5D7F9AF78}"/>
    <dgm:cxn modelId="{A14883AE-F978-47AC-B8A8-1BA4D866006F}" type="presOf" srcId="{AE484BE0-5417-4ADE-AB2E-B00151726367}" destId="{25ED66E6-676E-43AF-B041-D29FAE10492C}" srcOrd="0" destOrd="0" presId="urn:microsoft.com/office/officeart/2005/8/layout/vList2"/>
    <dgm:cxn modelId="{E7154AC8-E0B8-41AD-9B9E-4BCBE4FAE0A3}" type="presOf" srcId="{581B060D-33E0-4EA9-9B1E-0EBEFCD61C77}" destId="{DC72DB04-C0CE-4D7E-A25C-23AA0E435E9B}" srcOrd="0" destOrd="0" presId="urn:microsoft.com/office/officeart/2005/8/layout/vList2"/>
    <dgm:cxn modelId="{700026D0-D736-432B-8560-BC22D8770112}" type="presOf" srcId="{A76B22E4-5FA5-4582-9C2D-9C931B518296}" destId="{8AC5B864-5773-444D-94E0-8D6C73C3E924}" srcOrd="0" destOrd="0" presId="urn:microsoft.com/office/officeart/2005/8/layout/vList2"/>
    <dgm:cxn modelId="{B364F5F2-EDCD-4EB6-8BFD-329B3F0EFD73}" type="presOf" srcId="{E81A01AA-7FB4-4986-A003-B5654A703F7B}" destId="{C97A6181-6143-4431-B1E6-65D8F2273A35}" srcOrd="0" destOrd="0" presId="urn:microsoft.com/office/officeart/2005/8/layout/vList2"/>
    <dgm:cxn modelId="{BB0FACF6-7ABB-48AE-85E9-B1633317F94A}" type="presOf" srcId="{B0752F27-3F2F-49E2-BDAD-390592E78550}" destId="{C778B0A3-37E2-4B3D-80EF-D455CFF24538}" srcOrd="0" destOrd="0" presId="urn:microsoft.com/office/officeart/2005/8/layout/vList2"/>
    <dgm:cxn modelId="{AA8259FD-720C-4290-AF64-4273D01B5735}" type="presOf" srcId="{FD923389-832E-4FB6-99BF-39429F3013C6}" destId="{F24EE1CB-B52B-42E4-BD32-5D85DBD21EC2}" srcOrd="0" destOrd="0" presId="urn:microsoft.com/office/officeart/2005/8/layout/vList2"/>
    <dgm:cxn modelId="{7F251BC6-6508-4005-B4A6-073E86529E77}" type="presParOf" srcId="{6368565E-4886-4DD1-A147-056AEB38AE9B}" destId="{25ED66E6-676E-43AF-B041-D29FAE10492C}" srcOrd="0" destOrd="0" presId="urn:microsoft.com/office/officeart/2005/8/layout/vList2"/>
    <dgm:cxn modelId="{5E9D63B0-AD6F-4FB2-88A6-9996B8BAEFA0}" type="presParOf" srcId="{6368565E-4886-4DD1-A147-056AEB38AE9B}" destId="{9BC3AF43-148C-4BA4-B4E9-F364B4C03156}" srcOrd="1" destOrd="0" presId="urn:microsoft.com/office/officeart/2005/8/layout/vList2"/>
    <dgm:cxn modelId="{8770AE10-B929-4BB7-AFCB-B6E79013AA81}" type="presParOf" srcId="{6368565E-4886-4DD1-A147-056AEB38AE9B}" destId="{C778B0A3-37E2-4B3D-80EF-D455CFF24538}" srcOrd="2" destOrd="0" presId="urn:microsoft.com/office/officeart/2005/8/layout/vList2"/>
    <dgm:cxn modelId="{2ECEFA77-D4BE-4307-9A55-87496088F371}" type="presParOf" srcId="{6368565E-4886-4DD1-A147-056AEB38AE9B}" destId="{74CC1BFE-7FE7-4F36-9CDC-16887118498A}" srcOrd="3" destOrd="0" presId="urn:microsoft.com/office/officeart/2005/8/layout/vList2"/>
    <dgm:cxn modelId="{A9929B0C-C7D4-4132-8D86-5012C546705D}" type="presParOf" srcId="{6368565E-4886-4DD1-A147-056AEB38AE9B}" destId="{70E2BBE3-4696-4507-8875-D346B9552A54}" srcOrd="4" destOrd="0" presId="urn:microsoft.com/office/officeart/2005/8/layout/vList2"/>
    <dgm:cxn modelId="{90EF952C-BBB2-4649-84F8-409D90C43980}" type="presParOf" srcId="{6368565E-4886-4DD1-A147-056AEB38AE9B}" destId="{9CCF0345-F5E0-4E2B-B666-74680DEF627A}" srcOrd="5" destOrd="0" presId="urn:microsoft.com/office/officeart/2005/8/layout/vList2"/>
    <dgm:cxn modelId="{4315A753-ACDE-4C06-9B7A-2E379C10B553}" type="presParOf" srcId="{6368565E-4886-4DD1-A147-056AEB38AE9B}" destId="{F24EE1CB-B52B-42E4-BD32-5D85DBD21EC2}" srcOrd="6" destOrd="0" presId="urn:microsoft.com/office/officeart/2005/8/layout/vList2"/>
    <dgm:cxn modelId="{137F64D9-4DF7-41CA-96A4-87ADB9D096D7}" type="presParOf" srcId="{6368565E-4886-4DD1-A147-056AEB38AE9B}" destId="{D27A366C-B7DE-48B5-9569-AA99A0E19DA6}" srcOrd="7" destOrd="0" presId="urn:microsoft.com/office/officeart/2005/8/layout/vList2"/>
    <dgm:cxn modelId="{E33A75BE-E511-4C52-B7FA-4B5572098BF4}" type="presParOf" srcId="{6368565E-4886-4DD1-A147-056AEB38AE9B}" destId="{DC72DB04-C0CE-4D7E-A25C-23AA0E435E9B}" srcOrd="8" destOrd="0" presId="urn:microsoft.com/office/officeart/2005/8/layout/vList2"/>
    <dgm:cxn modelId="{CA138998-B21E-4267-8460-7F9974760C8E}" type="presParOf" srcId="{6368565E-4886-4DD1-A147-056AEB38AE9B}" destId="{528222B7-6C03-4ADC-9C3F-ACF2CEE22867}" srcOrd="9" destOrd="0" presId="urn:microsoft.com/office/officeart/2005/8/layout/vList2"/>
    <dgm:cxn modelId="{AF7D60E2-60E4-48BB-9612-7EB4064456CE}" type="presParOf" srcId="{6368565E-4886-4DD1-A147-056AEB38AE9B}" destId="{FB735982-A121-40F2-8CF2-5C1D2F43779A}" srcOrd="10" destOrd="0" presId="urn:microsoft.com/office/officeart/2005/8/layout/vList2"/>
    <dgm:cxn modelId="{D3398CE8-6C42-4562-BBBD-BB38AF438954}" type="presParOf" srcId="{6368565E-4886-4DD1-A147-056AEB38AE9B}" destId="{8BF4F8A4-634B-4D39-9268-0BC7E97B5C30}" srcOrd="11" destOrd="0" presId="urn:microsoft.com/office/officeart/2005/8/layout/vList2"/>
    <dgm:cxn modelId="{142AF00C-D52C-4749-A6C6-798D5A61340A}" type="presParOf" srcId="{6368565E-4886-4DD1-A147-056AEB38AE9B}" destId="{8AC5B864-5773-444D-94E0-8D6C73C3E924}" srcOrd="12" destOrd="0" presId="urn:microsoft.com/office/officeart/2005/8/layout/vList2"/>
    <dgm:cxn modelId="{C28B9672-6196-446B-90B7-C7239BF07A35}" type="presParOf" srcId="{6368565E-4886-4DD1-A147-056AEB38AE9B}" destId="{CDA20D7C-BAF3-4D70-82D0-C41659272C20}" srcOrd="13" destOrd="0" presId="urn:microsoft.com/office/officeart/2005/8/layout/vList2"/>
    <dgm:cxn modelId="{FC5CDBA3-AD0A-43D9-B9E4-577C3351469B}" type="presParOf" srcId="{6368565E-4886-4DD1-A147-056AEB38AE9B}" destId="{0D3AE788-FBFD-4511-9C13-9EBA4B31A151}" srcOrd="14" destOrd="0" presId="urn:microsoft.com/office/officeart/2005/8/layout/vList2"/>
    <dgm:cxn modelId="{9AC7299D-20A4-4AC5-B370-AE9EE65F6CE9}" type="presParOf" srcId="{6368565E-4886-4DD1-A147-056AEB38AE9B}" destId="{E3095DF8-03F1-40B0-998B-CCFDC02FDE37}" srcOrd="15" destOrd="0" presId="urn:microsoft.com/office/officeart/2005/8/layout/vList2"/>
    <dgm:cxn modelId="{5252BE8F-EE2F-4AC2-8CD2-F934FA4A2AC0}" type="presParOf" srcId="{6368565E-4886-4DD1-A147-056AEB38AE9B}" destId="{C97A6181-6143-4431-B1E6-65D8F2273A35}"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106D87-A70D-4C78-B467-4AADBB5BBB1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A5EFB779-563C-487A-A777-FC370E9D9C29}">
      <dgm:prSet custT="1"/>
      <dgm:spPr/>
      <dgm:t>
        <a:bodyPr/>
        <a:lstStyle/>
        <a:p>
          <a:pPr algn="ctr"/>
          <a:r>
            <a:rPr lang="en-US" sz="2400" dirty="0">
              <a:latin typeface="Malgun Gothic" panose="020B0503020000020004" pitchFamily="34" charset="-127"/>
              <a:ea typeface="Malgun Gothic" panose="020B0503020000020004" pitchFamily="34" charset="-127"/>
            </a:rPr>
            <a:t>What kind of questions did you ask?</a:t>
          </a:r>
        </a:p>
      </dgm:t>
    </dgm:pt>
    <dgm:pt modelId="{2F34FEE4-685C-40D9-B40D-C6F4FFE6E6F2}" type="parTrans" cxnId="{B8F37F1A-A1B8-437A-8A42-478AE69F7FDA}">
      <dgm:prSet/>
      <dgm:spPr/>
      <dgm:t>
        <a:bodyPr/>
        <a:lstStyle/>
        <a:p>
          <a:pPr algn="ctr"/>
          <a:endParaRPr lang="en-US" sz="2400"/>
        </a:p>
      </dgm:t>
    </dgm:pt>
    <dgm:pt modelId="{B7AF216C-2CB2-43D6-8A28-D381063534C8}" type="sibTrans" cxnId="{B8F37F1A-A1B8-437A-8A42-478AE69F7FDA}">
      <dgm:prSet/>
      <dgm:spPr/>
      <dgm:t>
        <a:bodyPr/>
        <a:lstStyle/>
        <a:p>
          <a:pPr algn="ctr"/>
          <a:endParaRPr lang="en-US" sz="2400"/>
        </a:p>
      </dgm:t>
    </dgm:pt>
    <dgm:pt modelId="{920F10AD-3535-40A1-96B2-8D34570E6967}">
      <dgm:prSet custT="1"/>
      <dgm:spPr/>
      <dgm:t>
        <a:bodyPr/>
        <a:lstStyle/>
        <a:p>
          <a:pPr algn="ctr"/>
          <a:r>
            <a:rPr lang="en-US" sz="2400" dirty="0">
              <a:latin typeface="Malgun Gothic" panose="020B0503020000020004" pitchFamily="34" charset="-127"/>
              <a:ea typeface="Malgun Gothic" panose="020B0503020000020004" pitchFamily="34" charset="-127"/>
            </a:rPr>
            <a:t>Were you listening?</a:t>
          </a:r>
        </a:p>
      </dgm:t>
    </dgm:pt>
    <dgm:pt modelId="{757FEA03-E668-44C0-A6FC-C3DB12E68EBA}" type="parTrans" cxnId="{737C19FC-6002-4EFB-B7B0-36BF9B8EDC6C}">
      <dgm:prSet/>
      <dgm:spPr/>
      <dgm:t>
        <a:bodyPr/>
        <a:lstStyle/>
        <a:p>
          <a:pPr algn="ctr"/>
          <a:endParaRPr lang="en-US" sz="2400"/>
        </a:p>
      </dgm:t>
    </dgm:pt>
    <dgm:pt modelId="{8995D752-72DD-4C2F-8D90-26C68ADD9519}" type="sibTrans" cxnId="{737C19FC-6002-4EFB-B7B0-36BF9B8EDC6C}">
      <dgm:prSet/>
      <dgm:spPr/>
      <dgm:t>
        <a:bodyPr/>
        <a:lstStyle/>
        <a:p>
          <a:pPr algn="ctr"/>
          <a:endParaRPr lang="en-US" sz="2400"/>
        </a:p>
      </dgm:t>
    </dgm:pt>
    <dgm:pt modelId="{D33A72AC-1965-496F-BEBC-C0A5F592BA72}">
      <dgm:prSet custT="1"/>
      <dgm:spPr/>
      <dgm:t>
        <a:bodyPr/>
        <a:lstStyle/>
        <a:p>
          <a:pPr algn="ctr"/>
          <a:r>
            <a:rPr lang="en-US" sz="2400" dirty="0">
              <a:latin typeface="Malgun Gothic" panose="020B0503020000020004" pitchFamily="34" charset="-127"/>
              <a:ea typeface="Malgun Gothic" panose="020B0503020000020004" pitchFamily="34" charset="-127"/>
            </a:rPr>
            <a:t>How did you make sure you could remember what they said?</a:t>
          </a:r>
        </a:p>
      </dgm:t>
    </dgm:pt>
    <dgm:pt modelId="{4B69BAD8-D0A9-451F-8118-963D090760EC}" type="parTrans" cxnId="{A2848644-5EE9-4B47-AA06-8CBE7391E2A4}">
      <dgm:prSet/>
      <dgm:spPr/>
      <dgm:t>
        <a:bodyPr/>
        <a:lstStyle/>
        <a:p>
          <a:pPr algn="ctr"/>
          <a:endParaRPr lang="en-US" sz="2400"/>
        </a:p>
      </dgm:t>
    </dgm:pt>
    <dgm:pt modelId="{1363D757-2794-48C0-A568-117579B7A88A}" type="sibTrans" cxnId="{A2848644-5EE9-4B47-AA06-8CBE7391E2A4}">
      <dgm:prSet/>
      <dgm:spPr/>
      <dgm:t>
        <a:bodyPr/>
        <a:lstStyle/>
        <a:p>
          <a:pPr algn="ctr"/>
          <a:endParaRPr lang="en-US" sz="2400"/>
        </a:p>
      </dgm:t>
    </dgm:pt>
    <dgm:pt modelId="{7B900C98-1C27-485F-AE49-0BF9C4CA0FF6}" type="pres">
      <dgm:prSet presAssocID="{E7106D87-A70D-4C78-B467-4AADBB5BBB18}" presName="root" presStyleCnt="0">
        <dgm:presLayoutVars>
          <dgm:dir/>
          <dgm:resizeHandles val="exact"/>
        </dgm:presLayoutVars>
      </dgm:prSet>
      <dgm:spPr/>
    </dgm:pt>
    <dgm:pt modelId="{5994DA55-1934-4C07-ABA2-D3CDAAC4532D}" type="pres">
      <dgm:prSet presAssocID="{A5EFB779-563C-487A-A777-FC370E9D9C29}" presName="compNode" presStyleCnt="0"/>
      <dgm:spPr/>
    </dgm:pt>
    <dgm:pt modelId="{B8B1F378-83B3-44C4-8086-8AE73DD8C4AB}" type="pres">
      <dgm:prSet presAssocID="{A5EFB779-563C-487A-A777-FC370E9D9C29}" presName="bgRect" presStyleLbl="bgShp" presStyleIdx="0" presStyleCnt="3" custLinFactNeighborX="256" custLinFactNeighborY="2521"/>
      <dgm:spPr/>
    </dgm:pt>
    <dgm:pt modelId="{C0407B3D-384B-43C2-B8B6-E3EAEB8EEC45}" type="pres">
      <dgm:prSet presAssocID="{A5EFB779-563C-487A-A777-FC370E9D9C2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1651BF71-498E-4BBF-BA7E-EF6846361035}" type="pres">
      <dgm:prSet presAssocID="{A5EFB779-563C-487A-A777-FC370E9D9C29}" presName="spaceRect" presStyleCnt="0"/>
      <dgm:spPr/>
    </dgm:pt>
    <dgm:pt modelId="{6E82A9C2-68F0-4687-9679-19B8B88A7056}" type="pres">
      <dgm:prSet presAssocID="{A5EFB779-563C-487A-A777-FC370E9D9C29}" presName="parTx" presStyleLbl="revTx" presStyleIdx="0" presStyleCnt="3">
        <dgm:presLayoutVars>
          <dgm:chMax val="0"/>
          <dgm:chPref val="0"/>
        </dgm:presLayoutVars>
      </dgm:prSet>
      <dgm:spPr/>
    </dgm:pt>
    <dgm:pt modelId="{1E7C7711-B14D-4A9C-9F6C-B5A7FD5E1E4E}" type="pres">
      <dgm:prSet presAssocID="{B7AF216C-2CB2-43D6-8A28-D381063534C8}" presName="sibTrans" presStyleCnt="0"/>
      <dgm:spPr/>
    </dgm:pt>
    <dgm:pt modelId="{B6925C8F-032F-464B-B628-332FD59C5600}" type="pres">
      <dgm:prSet presAssocID="{920F10AD-3535-40A1-96B2-8D34570E6967}" presName="compNode" presStyleCnt="0"/>
      <dgm:spPr/>
    </dgm:pt>
    <dgm:pt modelId="{8628D719-4361-424A-ABC9-F8BC728FB626}" type="pres">
      <dgm:prSet presAssocID="{920F10AD-3535-40A1-96B2-8D34570E6967}" presName="bgRect" presStyleLbl="bgShp" presStyleIdx="1" presStyleCnt="3"/>
      <dgm:spPr/>
    </dgm:pt>
    <dgm:pt modelId="{9403FAFE-DB64-41A4-A750-866B679CFBB1}" type="pres">
      <dgm:prSet presAssocID="{920F10AD-3535-40A1-96B2-8D34570E696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eaf"/>
        </a:ext>
      </dgm:extLst>
    </dgm:pt>
    <dgm:pt modelId="{DD4E729A-626D-4643-80BB-3167528BBC5B}" type="pres">
      <dgm:prSet presAssocID="{920F10AD-3535-40A1-96B2-8D34570E6967}" presName="spaceRect" presStyleCnt="0"/>
      <dgm:spPr/>
    </dgm:pt>
    <dgm:pt modelId="{4CC96AE3-7142-4531-BC12-4B0A94064580}" type="pres">
      <dgm:prSet presAssocID="{920F10AD-3535-40A1-96B2-8D34570E6967}" presName="parTx" presStyleLbl="revTx" presStyleIdx="1" presStyleCnt="3">
        <dgm:presLayoutVars>
          <dgm:chMax val="0"/>
          <dgm:chPref val="0"/>
        </dgm:presLayoutVars>
      </dgm:prSet>
      <dgm:spPr/>
    </dgm:pt>
    <dgm:pt modelId="{94D655B5-410A-4DF8-8BB5-6D654B8BEB4B}" type="pres">
      <dgm:prSet presAssocID="{8995D752-72DD-4C2F-8D90-26C68ADD9519}" presName="sibTrans" presStyleCnt="0"/>
      <dgm:spPr/>
    </dgm:pt>
    <dgm:pt modelId="{D68A7876-67DB-4CC7-8BEB-3F6A44E31232}" type="pres">
      <dgm:prSet presAssocID="{D33A72AC-1965-496F-BEBC-C0A5F592BA72}" presName="compNode" presStyleCnt="0"/>
      <dgm:spPr/>
    </dgm:pt>
    <dgm:pt modelId="{1CD9C16A-B9C5-441A-AD60-2A3BBD34D1F9}" type="pres">
      <dgm:prSet presAssocID="{D33A72AC-1965-496F-BEBC-C0A5F592BA72}" presName="bgRect" presStyleLbl="bgShp" presStyleIdx="2" presStyleCnt="3"/>
      <dgm:spPr/>
    </dgm:pt>
    <dgm:pt modelId="{B3794B3E-1575-44E7-BC8C-4C6C58679867}" type="pres">
      <dgm:prSet presAssocID="{D33A72AC-1965-496F-BEBC-C0A5F592BA7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used Person"/>
        </a:ext>
      </dgm:extLst>
    </dgm:pt>
    <dgm:pt modelId="{E2C272E0-BBF7-4259-82EB-5CFE0CC3B46D}" type="pres">
      <dgm:prSet presAssocID="{D33A72AC-1965-496F-BEBC-C0A5F592BA72}" presName="spaceRect" presStyleCnt="0"/>
      <dgm:spPr/>
    </dgm:pt>
    <dgm:pt modelId="{7CCBBCCC-3AF5-415E-AC83-927639CDBC04}" type="pres">
      <dgm:prSet presAssocID="{D33A72AC-1965-496F-BEBC-C0A5F592BA72}" presName="parTx" presStyleLbl="revTx" presStyleIdx="2" presStyleCnt="3" custScaleX="105600">
        <dgm:presLayoutVars>
          <dgm:chMax val="0"/>
          <dgm:chPref val="0"/>
        </dgm:presLayoutVars>
      </dgm:prSet>
      <dgm:spPr/>
    </dgm:pt>
  </dgm:ptLst>
  <dgm:cxnLst>
    <dgm:cxn modelId="{B8F37F1A-A1B8-437A-8A42-478AE69F7FDA}" srcId="{E7106D87-A70D-4C78-B467-4AADBB5BBB18}" destId="{A5EFB779-563C-487A-A777-FC370E9D9C29}" srcOrd="0" destOrd="0" parTransId="{2F34FEE4-685C-40D9-B40D-C6F4FFE6E6F2}" sibTransId="{B7AF216C-2CB2-43D6-8A28-D381063534C8}"/>
    <dgm:cxn modelId="{31934B24-7D7A-44E1-9D27-BEB5154C1008}" type="presOf" srcId="{E7106D87-A70D-4C78-B467-4AADBB5BBB18}" destId="{7B900C98-1C27-485F-AE49-0BF9C4CA0FF6}" srcOrd="0" destOrd="0" presId="urn:microsoft.com/office/officeart/2018/2/layout/IconVerticalSolidList"/>
    <dgm:cxn modelId="{A2848644-5EE9-4B47-AA06-8CBE7391E2A4}" srcId="{E7106D87-A70D-4C78-B467-4AADBB5BBB18}" destId="{D33A72AC-1965-496F-BEBC-C0A5F592BA72}" srcOrd="2" destOrd="0" parTransId="{4B69BAD8-D0A9-451F-8118-963D090760EC}" sibTransId="{1363D757-2794-48C0-A568-117579B7A88A}"/>
    <dgm:cxn modelId="{2DAEE951-BB7D-43EC-97EB-3487D3EE4CCE}" type="presOf" srcId="{D33A72AC-1965-496F-BEBC-C0A5F592BA72}" destId="{7CCBBCCC-3AF5-415E-AC83-927639CDBC04}" srcOrd="0" destOrd="0" presId="urn:microsoft.com/office/officeart/2018/2/layout/IconVerticalSolidList"/>
    <dgm:cxn modelId="{E2633B94-2BCA-4B18-A9BA-8E3030740BAD}" type="presOf" srcId="{920F10AD-3535-40A1-96B2-8D34570E6967}" destId="{4CC96AE3-7142-4531-BC12-4B0A94064580}" srcOrd="0" destOrd="0" presId="urn:microsoft.com/office/officeart/2018/2/layout/IconVerticalSolidList"/>
    <dgm:cxn modelId="{3414CDEB-715D-44D4-BA69-F79CAFA6FB56}" type="presOf" srcId="{A5EFB779-563C-487A-A777-FC370E9D9C29}" destId="{6E82A9C2-68F0-4687-9679-19B8B88A7056}" srcOrd="0" destOrd="0" presId="urn:microsoft.com/office/officeart/2018/2/layout/IconVerticalSolidList"/>
    <dgm:cxn modelId="{737C19FC-6002-4EFB-B7B0-36BF9B8EDC6C}" srcId="{E7106D87-A70D-4C78-B467-4AADBB5BBB18}" destId="{920F10AD-3535-40A1-96B2-8D34570E6967}" srcOrd="1" destOrd="0" parTransId="{757FEA03-E668-44C0-A6FC-C3DB12E68EBA}" sibTransId="{8995D752-72DD-4C2F-8D90-26C68ADD9519}"/>
    <dgm:cxn modelId="{CEA6E8D5-56BC-4E1C-A480-FF9DA48FA268}" type="presParOf" srcId="{7B900C98-1C27-485F-AE49-0BF9C4CA0FF6}" destId="{5994DA55-1934-4C07-ABA2-D3CDAAC4532D}" srcOrd="0" destOrd="0" presId="urn:microsoft.com/office/officeart/2018/2/layout/IconVerticalSolidList"/>
    <dgm:cxn modelId="{DCD96E8A-3DB8-4ED3-BE02-139FAEEAFEAC}" type="presParOf" srcId="{5994DA55-1934-4C07-ABA2-D3CDAAC4532D}" destId="{B8B1F378-83B3-44C4-8086-8AE73DD8C4AB}" srcOrd="0" destOrd="0" presId="urn:microsoft.com/office/officeart/2018/2/layout/IconVerticalSolidList"/>
    <dgm:cxn modelId="{A513B2A0-EB63-4566-8405-602C0CA97E99}" type="presParOf" srcId="{5994DA55-1934-4C07-ABA2-D3CDAAC4532D}" destId="{C0407B3D-384B-43C2-B8B6-E3EAEB8EEC45}" srcOrd="1" destOrd="0" presId="urn:microsoft.com/office/officeart/2018/2/layout/IconVerticalSolidList"/>
    <dgm:cxn modelId="{9DBA2D67-E804-42FC-A23E-C934D2845CDE}" type="presParOf" srcId="{5994DA55-1934-4C07-ABA2-D3CDAAC4532D}" destId="{1651BF71-498E-4BBF-BA7E-EF6846361035}" srcOrd="2" destOrd="0" presId="urn:microsoft.com/office/officeart/2018/2/layout/IconVerticalSolidList"/>
    <dgm:cxn modelId="{54E03B52-FB22-404B-8F83-D27444572FED}" type="presParOf" srcId="{5994DA55-1934-4C07-ABA2-D3CDAAC4532D}" destId="{6E82A9C2-68F0-4687-9679-19B8B88A7056}" srcOrd="3" destOrd="0" presId="urn:microsoft.com/office/officeart/2018/2/layout/IconVerticalSolidList"/>
    <dgm:cxn modelId="{05C9B3BD-B925-4DE6-9598-FC0FA85881EF}" type="presParOf" srcId="{7B900C98-1C27-485F-AE49-0BF9C4CA0FF6}" destId="{1E7C7711-B14D-4A9C-9F6C-B5A7FD5E1E4E}" srcOrd="1" destOrd="0" presId="urn:microsoft.com/office/officeart/2018/2/layout/IconVerticalSolidList"/>
    <dgm:cxn modelId="{1B833315-E051-4CEB-9331-854865A37068}" type="presParOf" srcId="{7B900C98-1C27-485F-AE49-0BF9C4CA0FF6}" destId="{B6925C8F-032F-464B-B628-332FD59C5600}" srcOrd="2" destOrd="0" presId="urn:microsoft.com/office/officeart/2018/2/layout/IconVerticalSolidList"/>
    <dgm:cxn modelId="{6CE56BA3-A5CD-479E-9596-0783478013D6}" type="presParOf" srcId="{B6925C8F-032F-464B-B628-332FD59C5600}" destId="{8628D719-4361-424A-ABC9-F8BC728FB626}" srcOrd="0" destOrd="0" presId="urn:microsoft.com/office/officeart/2018/2/layout/IconVerticalSolidList"/>
    <dgm:cxn modelId="{2CD6A642-14FC-446A-A6D6-5B217D8B3413}" type="presParOf" srcId="{B6925C8F-032F-464B-B628-332FD59C5600}" destId="{9403FAFE-DB64-41A4-A750-866B679CFBB1}" srcOrd="1" destOrd="0" presId="urn:microsoft.com/office/officeart/2018/2/layout/IconVerticalSolidList"/>
    <dgm:cxn modelId="{B2A24997-8A85-4C32-8AAE-CB9286BD471F}" type="presParOf" srcId="{B6925C8F-032F-464B-B628-332FD59C5600}" destId="{DD4E729A-626D-4643-80BB-3167528BBC5B}" srcOrd="2" destOrd="0" presId="urn:microsoft.com/office/officeart/2018/2/layout/IconVerticalSolidList"/>
    <dgm:cxn modelId="{8982F7CC-F375-4EEF-B09F-5161B173C786}" type="presParOf" srcId="{B6925C8F-032F-464B-B628-332FD59C5600}" destId="{4CC96AE3-7142-4531-BC12-4B0A94064580}" srcOrd="3" destOrd="0" presId="urn:microsoft.com/office/officeart/2018/2/layout/IconVerticalSolidList"/>
    <dgm:cxn modelId="{3F05E0DF-160E-48CC-A4DC-F77AE8B57EB2}" type="presParOf" srcId="{7B900C98-1C27-485F-AE49-0BF9C4CA0FF6}" destId="{94D655B5-410A-4DF8-8BB5-6D654B8BEB4B}" srcOrd="3" destOrd="0" presId="urn:microsoft.com/office/officeart/2018/2/layout/IconVerticalSolidList"/>
    <dgm:cxn modelId="{7A86A6F6-E619-4537-B885-B70513F831C4}" type="presParOf" srcId="{7B900C98-1C27-485F-AE49-0BF9C4CA0FF6}" destId="{D68A7876-67DB-4CC7-8BEB-3F6A44E31232}" srcOrd="4" destOrd="0" presId="urn:microsoft.com/office/officeart/2018/2/layout/IconVerticalSolidList"/>
    <dgm:cxn modelId="{48601CB5-4BF1-4A99-B193-EDCBBA7B8632}" type="presParOf" srcId="{D68A7876-67DB-4CC7-8BEB-3F6A44E31232}" destId="{1CD9C16A-B9C5-441A-AD60-2A3BBD34D1F9}" srcOrd="0" destOrd="0" presId="urn:microsoft.com/office/officeart/2018/2/layout/IconVerticalSolidList"/>
    <dgm:cxn modelId="{F15649CE-3545-4C0C-9946-A1FFAD118EBA}" type="presParOf" srcId="{D68A7876-67DB-4CC7-8BEB-3F6A44E31232}" destId="{B3794B3E-1575-44E7-BC8C-4C6C58679867}" srcOrd="1" destOrd="0" presId="urn:microsoft.com/office/officeart/2018/2/layout/IconVerticalSolidList"/>
    <dgm:cxn modelId="{A4586D6C-1456-470E-AB0A-2745444E3C93}" type="presParOf" srcId="{D68A7876-67DB-4CC7-8BEB-3F6A44E31232}" destId="{E2C272E0-BBF7-4259-82EB-5CFE0CC3B46D}" srcOrd="2" destOrd="0" presId="urn:microsoft.com/office/officeart/2018/2/layout/IconVerticalSolidList"/>
    <dgm:cxn modelId="{AC6BBEB6-5E99-4BD2-84AD-EBF84D341B58}" type="presParOf" srcId="{D68A7876-67DB-4CC7-8BEB-3F6A44E31232}" destId="{7CCBBCCC-3AF5-415E-AC83-927639CDBC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ED66E6-676E-43AF-B041-D29FAE10492C}">
      <dsp:nvSpPr>
        <dsp:cNvPr id="0" name=""/>
        <dsp:cNvSpPr/>
      </dsp:nvSpPr>
      <dsp:spPr>
        <a:xfrm>
          <a:off x="0" y="61073"/>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Design job description &amp; person specification</a:t>
          </a:r>
          <a:endParaRPr lang="en-US" sz="1400" kern="1200" dirty="0">
            <a:latin typeface="Malgun Gothic" panose="020B0503020000020004" pitchFamily="34" charset="-127"/>
            <a:ea typeface="Malgun Gothic" panose="020B0503020000020004" pitchFamily="34" charset="-127"/>
          </a:endParaRPr>
        </a:p>
      </dsp:txBody>
      <dsp:txXfrm>
        <a:off x="21190" y="82263"/>
        <a:ext cx="5139220" cy="391690"/>
      </dsp:txXfrm>
    </dsp:sp>
    <dsp:sp modelId="{C778B0A3-37E2-4B3D-80EF-D455CFF24538}">
      <dsp:nvSpPr>
        <dsp:cNvPr id="0" name=""/>
        <dsp:cNvSpPr/>
      </dsp:nvSpPr>
      <dsp:spPr>
        <a:xfrm>
          <a:off x="0" y="535463"/>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Vacancy</a:t>
          </a:r>
          <a:endParaRPr lang="en-US" sz="1400" kern="1200" dirty="0">
            <a:latin typeface="Malgun Gothic" panose="020B0503020000020004" pitchFamily="34" charset="-127"/>
            <a:ea typeface="Malgun Gothic" panose="020B0503020000020004" pitchFamily="34" charset="-127"/>
          </a:endParaRPr>
        </a:p>
      </dsp:txBody>
      <dsp:txXfrm>
        <a:off x="21190" y="556653"/>
        <a:ext cx="5139220" cy="391690"/>
      </dsp:txXfrm>
    </dsp:sp>
    <dsp:sp modelId="{70E2BBE3-4696-4507-8875-D346B9552A54}">
      <dsp:nvSpPr>
        <dsp:cNvPr id="0" name=""/>
        <dsp:cNvSpPr/>
      </dsp:nvSpPr>
      <dsp:spPr>
        <a:xfrm>
          <a:off x="0" y="1009853"/>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Make decision</a:t>
          </a:r>
          <a:endParaRPr lang="en-US" sz="1400" kern="1200" dirty="0">
            <a:latin typeface="Malgun Gothic" panose="020B0503020000020004" pitchFamily="34" charset="-127"/>
            <a:ea typeface="Malgun Gothic" panose="020B0503020000020004" pitchFamily="34" charset="-127"/>
          </a:endParaRPr>
        </a:p>
      </dsp:txBody>
      <dsp:txXfrm>
        <a:off x="21190" y="1031043"/>
        <a:ext cx="5139220" cy="391690"/>
      </dsp:txXfrm>
    </dsp:sp>
    <dsp:sp modelId="{F24EE1CB-B52B-42E4-BD32-5D85DBD21EC2}">
      <dsp:nvSpPr>
        <dsp:cNvPr id="0" name=""/>
        <dsp:cNvSpPr/>
      </dsp:nvSpPr>
      <dsp:spPr>
        <a:xfrm>
          <a:off x="0" y="1484243"/>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Reference &amp; checks</a:t>
          </a:r>
          <a:endParaRPr lang="en-US" sz="1400" kern="1200" dirty="0">
            <a:latin typeface="Malgun Gothic" panose="020B0503020000020004" pitchFamily="34" charset="-127"/>
            <a:ea typeface="Malgun Gothic" panose="020B0503020000020004" pitchFamily="34" charset="-127"/>
          </a:endParaRPr>
        </a:p>
      </dsp:txBody>
      <dsp:txXfrm>
        <a:off x="21190" y="1505433"/>
        <a:ext cx="5139220" cy="391690"/>
      </dsp:txXfrm>
    </dsp:sp>
    <dsp:sp modelId="{DC72DB04-C0CE-4D7E-A25C-23AA0E435E9B}">
      <dsp:nvSpPr>
        <dsp:cNvPr id="0" name=""/>
        <dsp:cNvSpPr/>
      </dsp:nvSpPr>
      <dsp:spPr>
        <a:xfrm>
          <a:off x="0" y="1958633"/>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Job offer</a:t>
          </a:r>
          <a:endParaRPr lang="en-US" sz="1400" kern="1200" dirty="0">
            <a:latin typeface="Malgun Gothic" panose="020B0503020000020004" pitchFamily="34" charset="-127"/>
            <a:ea typeface="Malgun Gothic" panose="020B0503020000020004" pitchFamily="34" charset="-127"/>
          </a:endParaRPr>
        </a:p>
      </dsp:txBody>
      <dsp:txXfrm>
        <a:off x="21190" y="1979823"/>
        <a:ext cx="5139220" cy="391690"/>
      </dsp:txXfrm>
    </dsp:sp>
    <dsp:sp modelId="{FB735982-A121-40F2-8CF2-5C1D2F43779A}">
      <dsp:nvSpPr>
        <dsp:cNvPr id="0" name=""/>
        <dsp:cNvSpPr/>
      </dsp:nvSpPr>
      <dsp:spPr>
        <a:xfrm>
          <a:off x="0" y="2433023"/>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Application Forms returned</a:t>
          </a:r>
          <a:endParaRPr lang="en-US" sz="1400" kern="1200" dirty="0">
            <a:latin typeface="Malgun Gothic" panose="020B0503020000020004" pitchFamily="34" charset="-127"/>
            <a:ea typeface="Malgun Gothic" panose="020B0503020000020004" pitchFamily="34" charset="-127"/>
          </a:endParaRPr>
        </a:p>
      </dsp:txBody>
      <dsp:txXfrm>
        <a:off x="21190" y="2454213"/>
        <a:ext cx="5139220" cy="391690"/>
      </dsp:txXfrm>
    </dsp:sp>
    <dsp:sp modelId="{8AC5B864-5773-444D-94E0-8D6C73C3E924}">
      <dsp:nvSpPr>
        <dsp:cNvPr id="0" name=""/>
        <dsp:cNvSpPr/>
      </dsp:nvSpPr>
      <dsp:spPr>
        <a:xfrm>
          <a:off x="0" y="2907414"/>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Employee appointed</a:t>
          </a:r>
          <a:endParaRPr lang="en-US" sz="1400" kern="1200" dirty="0">
            <a:latin typeface="Malgun Gothic" panose="020B0503020000020004" pitchFamily="34" charset="-127"/>
            <a:ea typeface="Malgun Gothic" panose="020B0503020000020004" pitchFamily="34" charset="-127"/>
          </a:endParaRPr>
        </a:p>
      </dsp:txBody>
      <dsp:txXfrm>
        <a:off x="21190" y="2928604"/>
        <a:ext cx="5139220" cy="391690"/>
      </dsp:txXfrm>
    </dsp:sp>
    <dsp:sp modelId="{0D3AE788-FBFD-4511-9C13-9EBA4B31A151}">
      <dsp:nvSpPr>
        <dsp:cNvPr id="0" name=""/>
        <dsp:cNvSpPr/>
      </dsp:nvSpPr>
      <dsp:spPr>
        <a:xfrm>
          <a:off x="0" y="3381804"/>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Interview</a:t>
          </a:r>
          <a:endParaRPr lang="en-US" sz="1400" kern="1200" dirty="0">
            <a:latin typeface="Malgun Gothic" panose="020B0503020000020004" pitchFamily="34" charset="-127"/>
            <a:ea typeface="Malgun Gothic" panose="020B0503020000020004" pitchFamily="34" charset="-127"/>
          </a:endParaRPr>
        </a:p>
      </dsp:txBody>
      <dsp:txXfrm>
        <a:off x="21190" y="3402994"/>
        <a:ext cx="5139220" cy="391690"/>
      </dsp:txXfrm>
    </dsp:sp>
    <dsp:sp modelId="{C97A6181-6143-4431-B1E6-65D8F2273A35}">
      <dsp:nvSpPr>
        <dsp:cNvPr id="0" name=""/>
        <dsp:cNvSpPr/>
      </dsp:nvSpPr>
      <dsp:spPr>
        <a:xfrm>
          <a:off x="0" y="3856194"/>
          <a:ext cx="5181600" cy="4340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kern="1200" dirty="0">
              <a:latin typeface="Malgun Gothic" panose="020B0503020000020004" pitchFamily="34" charset="-127"/>
              <a:ea typeface="Malgun Gothic" panose="020B0503020000020004" pitchFamily="34" charset="-127"/>
            </a:rPr>
            <a:t>Shortlisting</a:t>
          </a:r>
          <a:endParaRPr lang="en-US" sz="1400" kern="1200" dirty="0">
            <a:latin typeface="Malgun Gothic" panose="020B0503020000020004" pitchFamily="34" charset="-127"/>
            <a:ea typeface="Malgun Gothic" panose="020B0503020000020004" pitchFamily="34" charset="-127"/>
          </a:endParaRPr>
        </a:p>
      </dsp:txBody>
      <dsp:txXfrm>
        <a:off x="21190" y="3877384"/>
        <a:ext cx="5139220" cy="3916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1F378-83B3-44C4-8086-8AE73DD8C4AB}">
      <dsp:nvSpPr>
        <dsp:cNvPr id="0" name=""/>
        <dsp:cNvSpPr/>
      </dsp:nvSpPr>
      <dsp:spPr>
        <a:xfrm>
          <a:off x="0" y="44095"/>
          <a:ext cx="5824023" cy="1537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0407B3D-384B-43C2-B8B6-E3EAEB8EEC45}">
      <dsp:nvSpPr>
        <dsp:cNvPr id="0" name=""/>
        <dsp:cNvSpPr/>
      </dsp:nvSpPr>
      <dsp:spPr>
        <a:xfrm>
          <a:off x="465165" y="351319"/>
          <a:ext cx="846583" cy="84575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82A9C2-68F0-4687-9679-19B8B88A7056}">
      <dsp:nvSpPr>
        <dsp:cNvPr id="0" name=""/>
        <dsp:cNvSpPr/>
      </dsp:nvSpPr>
      <dsp:spPr>
        <a:xfrm>
          <a:off x="1776914" y="5328"/>
          <a:ext cx="3881876" cy="153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162903" rIns="162903" bIns="162903"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algun Gothic" panose="020B0503020000020004" pitchFamily="34" charset="-127"/>
              <a:ea typeface="Malgun Gothic" panose="020B0503020000020004" pitchFamily="34" charset="-127"/>
            </a:rPr>
            <a:t>What kind of questions did you ask?</a:t>
          </a:r>
        </a:p>
      </dsp:txBody>
      <dsp:txXfrm>
        <a:off x="1776914" y="5328"/>
        <a:ext cx="3881876" cy="1539241"/>
      </dsp:txXfrm>
    </dsp:sp>
    <dsp:sp modelId="{8628D719-4361-424A-ABC9-F8BC728FB626}">
      <dsp:nvSpPr>
        <dsp:cNvPr id="0" name=""/>
        <dsp:cNvSpPr/>
      </dsp:nvSpPr>
      <dsp:spPr>
        <a:xfrm>
          <a:off x="0" y="1877379"/>
          <a:ext cx="5824023" cy="1537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03FAFE-DB64-41A4-A750-866B679CFBB1}">
      <dsp:nvSpPr>
        <dsp:cNvPr id="0" name=""/>
        <dsp:cNvSpPr/>
      </dsp:nvSpPr>
      <dsp:spPr>
        <a:xfrm>
          <a:off x="465165" y="2223370"/>
          <a:ext cx="846583" cy="84575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CC96AE3-7142-4531-BC12-4B0A94064580}">
      <dsp:nvSpPr>
        <dsp:cNvPr id="0" name=""/>
        <dsp:cNvSpPr/>
      </dsp:nvSpPr>
      <dsp:spPr>
        <a:xfrm>
          <a:off x="1776914" y="1877379"/>
          <a:ext cx="3881876" cy="153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162903" rIns="162903" bIns="162903"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algun Gothic" panose="020B0503020000020004" pitchFamily="34" charset="-127"/>
              <a:ea typeface="Malgun Gothic" panose="020B0503020000020004" pitchFamily="34" charset="-127"/>
            </a:rPr>
            <a:t>Were you listening?</a:t>
          </a:r>
        </a:p>
      </dsp:txBody>
      <dsp:txXfrm>
        <a:off x="1776914" y="1877379"/>
        <a:ext cx="3881876" cy="1539241"/>
      </dsp:txXfrm>
    </dsp:sp>
    <dsp:sp modelId="{1CD9C16A-B9C5-441A-AD60-2A3BBD34D1F9}">
      <dsp:nvSpPr>
        <dsp:cNvPr id="0" name=""/>
        <dsp:cNvSpPr/>
      </dsp:nvSpPr>
      <dsp:spPr>
        <a:xfrm>
          <a:off x="0" y="3749430"/>
          <a:ext cx="5824023" cy="153773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794B3E-1575-44E7-BC8C-4C6C58679867}">
      <dsp:nvSpPr>
        <dsp:cNvPr id="0" name=""/>
        <dsp:cNvSpPr/>
      </dsp:nvSpPr>
      <dsp:spPr>
        <a:xfrm>
          <a:off x="465620" y="4095421"/>
          <a:ext cx="846583" cy="84575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CCBBCCC-3AF5-415E-AC83-927639CDBC04}">
      <dsp:nvSpPr>
        <dsp:cNvPr id="0" name=""/>
        <dsp:cNvSpPr/>
      </dsp:nvSpPr>
      <dsp:spPr>
        <a:xfrm>
          <a:off x="1669131" y="3749430"/>
          <a:ext cx="4099261" cy="1539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903" tIns="162903" rIns="162903" bIns="162903" numCol="1" spcCol="1270" anchor="ctr" anchorCtr="0">
          <a:noAutofit/>
        </a:bodyPr>
        <a:lstStyle/>
        <a:p>
          <a:pPr marL="0" lvl="0" indent="0" algn="ctr" defTabSz="1066800">
            <a:lnSpc>
              <a:spcPct val="90000"/>
            </a:lnSpc>
            <a:spcBef>
              <a:spcPct val="0"/>
            </a:spcBef>
            <a:spcAft>
              <a:spcPct val="35000"/>
            </a:spcAft>
            <a:buNone/>
          </a:pPr>
          <a:r>
            <a:rPr lang="en-US" sz="2400" kern="1200" dirty="0">
              <a:latin typeface="Malgun Gothic" panose="020B0503020000020004" pitchFamily="34" charset="-127"/>
              <a:ea typeface="Malgun Gothic" panose="020B0503020000020004" pitchFamily="34" charset="-127"/>
            </a:rPr>
            <a:t>How did you make sure you could remember what they said?</a:t>
          </a:r>
        </a:p>
      </dsp:txBody>
      <dsp:txXfrm>
        <a:off x="1669131" y="3749430"/>
        <a:ext cx="4099261" cy="1539241"/>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7D9249-EA0A-4EAE-9463-2CF060E81978}" type="datetimeFigureOut">
              <a:rPr lang="en-GB" smtClean="0"/>
              <a:t>14/03/2022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C4619-3089-4B5A-A247-798A0787A97D}" type="slidenum">
              <a:rPr lang="en-GB" smtClean="0"/>
              <a:t>‹#›</a:t>
            </a:fld>
            <a:endParaRPr lang="en-GB"/>
          </a:p>
        </p:txBody>
      </p:sp>
    </p:spTree>
    <p:extLst>
      <p:ext uri="{BB962C8B-B14F-4D97-AF65-F5344CB8AC3E}">
        <p14:creationId xmlns:p14="http://schemas.microsoft.com/office/powerpoint/2010/main" val="422128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to  have a check –in together. Young people to say how they’re feeling today out of 10 and to be given the option to discuss why. Adults to join in with this and model the check in for the group. </a:t>
            </a:r>
          </a:p>
          <a:p>
            <a:r>
              <a:rPr lang="en-GB"/>
              <a:t> </a:t>
            </a:r>
          </a:p>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2</a:t>
            </a:fld>
            <a:endParaRPr lang="en-GB"/>
          </a:p>
        </p:txBody>
      </p:sp>
    </p:spTree>
    <p:extLst>
      <p:ext uri="{BB962C8B-B14F-4D97-AF65-F5344CB8AC3E}">
        <p14:creationId xmlns:p14="http://schemas.microsoft.com/office/powerpoint/2010/main" val="810655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3</a:t>
            </a:fld>
            <a:endParaRPr lang="en-GB"/>
          </a:p>
        </p:txBody>
      </p:sp>
    </p:spTree>
    <p:extLst>
      <p:ext uri="{BB962C8B-B14F-4D97-AF65-F5344CB8AC3E}">
        <p14:creationId xmlns:p14="http://schemas.microsoft.com/office/powerpoint/2010/main" val="343276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Second part</a:t>
            </a:r>
          </a:p>
        </p:txBody>
      </p:sp>
      <p:sp>
        <p:nvSpPr>
          <p:cNvPr id="4" name="Slide Number Placeholder 3"/>
          <p:cNvSpPr>
            <a:spLocks noGrp="1"/>
          </p:cNvSpPr>
          <p:nvPr>
            <p:ph type="sldNum" sz="quarter" idx="5"/>
          </p:nvPr>
        </p:nvSpPr>
        <p:spPr/>
        <p:txBody>
          <a:bodyPr/>
          <a:lstStyle/>
          <a:p>
            <a:fld id="{7FBC4619-3089-4B5A-A247-798A0787A97D}" type="slidenum">
              <a:rPr lang="en-GB" smtClean="0"/>
              <a:t>20</a:t>
            </a:fld>
            <a:endParaRPr lang="en-GB"/>
          </a:p>
        </p:txBody>
      </p:sp>
    </p:spTree>
    <p:extLst>
      <p:ext uri="{BB962C8B-B14F-4D97-AF65-F5344CB8AC3E}">
        <p14:creationId xmlns:p14="http://schemas.microsoft.com/office/powerpoint/2010/main" val="2997231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BD4788E-FC91-4E2D-87C0-15A7E739F3DB}" type="slidenum">
              <a:rPr lang="en-GB" smtClean="0"/>
              <a:t>24</a:t>
            </a:fld>
            <a:endParaRPr lang="en-GB"/>
          </a:p>
        </p:txBody>
      </p:sp>
    </p:spTree>
    <p:extLst>
      <p:ext uri="{BB962C8B-B14F-4D97-AF65-F5344CB8AC3E}">
        <p14:creationId xmlns:p14="http://schemas.microsoft.com/office/powerpoint/2010/main" val="12615244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Group to  have a check –in together. Young people to say how they’re feeling today out of 10 and to be given the option to discuss why. Adults to join in with this and model the check in for the group. </a:t>
            </a:r>
          </a:p>
          <a:p>
            <a:r>
              <a:rPr lang="en-GB"/>
              <a:t> </a:t>
            </a:r>
          </a:p>
          <a:p>
            <a:endParaRPr lang="en-GB"/>
          </a:p>
        </p:txBody>
      </p:sp>
      <p:sp>
        <p:nvSpPr>
          <p:cNvPr id="4" name="Slide Number Placeholder 3"/>
          <p:cNvSpPr>
            <a:spLocks noGrp="1"/>
          </p:cNvSpPr>
          <p:nvPr>
            <p:ph type="sldNum" sz="quarter" idx="5"/>
          </p:nvPr>
        </p:nvSpPr>
        <p:spPr/>
        <p:txBody>
          <a:bodyPr/>
          <a:lstStyle/>
          <a:p>
            <a:fld id="{EB129DC7-F553-4289-8264-B73A516234F6}" type="slidenum">
              <a:rPr lang="en-GB" smtClean="0"/>
              <a:t>25</a:t>
            </a:fld>
            <a:endParaRPr lang="en-GB"/>
          </a:p>
        </p:txBody>
      </p:sp>
    </p:spTree>
    <p:extLst>
      <p:ext uri="{BB962C8B-B14F-4D97-AF65-F5344CB8AC3E}">
        <p14:creationId xmlns:p14="http://schemas.microsoft.com/office/powerpoint/2010/main" val="6214841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kentresiliencehub.org.uk/"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s://kentresiliencehub.org.uk/" TargetMode="External"/><Relationship Id="rId5" Type="http://schemas.openxmlformats.org/officeDocument/2006/relationships/image" Target="../media/image6.jp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hyperlink" Target="http://www.moodspark.org.uk/"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kentresiliencehub.org.uk/"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7" name="Group 6">
            <a:extLst>
              <a:ext uri="{FF2B5EF4-FFF2-40B4-BE49-F238E27FC236}">
                <a16:creationId xmlns:a16="http://schemas.microsoft.com/office/drawing/2014/main" id="{3F5897F2-7FBB-4FE2-9CC7-B77F47576C5C}"/>
              </a:ext>
            </a:extLst>
          </p:cNvPr>
          <p:cNvGrpSpPr/>
          <p:nvPr/>
        </p:nvGrpSpPr>
        <p:grpSpPr>
          <a:xfrm>
            <a:off x="-5120" y="5620115"/>
            <a:ext cx="12192000" cy="1244279"/>
            <a:chOff x="0" y="5613721"/>
            <a:chExt cx="12192000" cy="1244279"/>
          </a:xfrm>
        </p:grpSpPr>
        <p:sp>
          <p:nvSpPr>
            <p:cNvPr id="8" name="Rectangle 7">
              <a:extLst>
                <a:ext uri="{FF2B5EF4-FFF2-40B4-BE49-F238E27FC236}">
                  <a16:creationId xmlns:a16="http://schemas.microsoft.com/office/drawing/2014/main" id="{5E479844-BD7C-42B7-BEED-6034C980941D}"/>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9" name="Rectangle 8">
              <a:extLst>
                <a:ext uri="{FF2B5EF4-FFF2-40B4-BE49-F238E27FC236}">
                  <a16:creationId xmlns:a16="http://schemas.microsoft.com/office/drawing/2014/main" id="{01DDFEB6-343D-4ACA-9BAF-B1EF579E583A}"/>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0" name="Picture 9" descr="Text&#10;&#10;Description automatically generated">
              <a:extLst>
                <a:ext uri="{FF2B5EF4-FFF2-40B4-BE49-F238E27FC236}">
                  <a16:creationId xmlns:a16="http://schemas.microsoft.com/office/drawing/2014/main" id="{8E0C72B6-DB2A-46F1-8EAA-CF11F8B570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1" name="TextBox 10">
              <a:extLst>
                <a:ext uri="{FF2B5EF4-FFF2-40B4-BE49-F238E27FC236}">
                  <a16:creationId xmlns:a16="http://schemas.microsoft.com/office/drawing/2014/main" id="{95C915B6-C5B1-4EE4-BBE3-E4F3D3F231DC}"/>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2" name="TextBox 11">
              <a:extLst>
                <a:ext uri="{FF2B5EF4-FFF2-40B4-BE49-F238E27FC236}">
                  <a16:creationId xmlns:a16="http://schemas.microsoft.com/office/drawing/2014/main" id="{18FCB173-DF9C-470C-8CF1-D1576E4F1CA4}"/>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3" name="Picture 2" descr="Image preview">
              <a:extLst>
                <a:ext uri="{FF2B5EF4-FFF2-40B4-BE49-F238E27FC236}">
                  <a16:creationId xmlns:a16="http://schemas.microsoft.com/office/drawing/2014/main" id="{62FF62C8-88D3-40AD-A1D3-3E6FC8F42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615966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Compariso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8200" y="3402374"/>
            <a:ext cx="10836397" cy="20924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39189" y="53513"/>
            <a:ext cx="12152811" cy="73792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a:extLst>
              <a:ext uri="{FF2B5EF4-FFF2-40B4-BE49-F238E27FC236}">
                <a16:creationId xmlns:a16="http://schemas.microsoft.com/office/drawing/2014/main" id="{E076ABC9-3837-4EF5-A761-C265ABB03A5E}"/>
              </a:ext>
            </a:extLst>
          </p:cNvPr>
          <p:cNvGrpSpPr/>
          <p:nvPr/>
        </p:nvGrpSpPr>
        <p:grpSpPr>
          <a:xfrm>
            <a:off x="-302413" y="-942090"/>
            <a:ext cx="12622443" cy="4505906"/>
            <a:chOff x="-302413" y="-942090"/>
            <a:chExt cx="12622443" cy="4505906"/>
          </a:xfrm>
        </p:grpSpPr>
        <p:sp>
          <p:nvSpPr>
            <p:cNvPr id="19" name="Speech Bubble: Rectangle 18">
              <a:extLst>
                <a:ext uri="{FF2B5EF4-FFF2-40B4-BE49-F238E27FC236}">
                  <a16:creationId xmlns:a16="http://schemas.microsoft.com/office/drawing/2014/main" id="{A0705F12-94EA-498F-9A5A-7D51BED4BDE5}"/>
                </a:ext>
              </a:extLst>
            </p:cNvPr>
            <p:cNvSpPr/>
            <p:nvPr/>
          </p:nvSpPr>
          <p:spPr>
            <a:xfrm>
              <a:off x="9071681" y="115133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Oval 19">
              <a:extLst>
                <a:ext uri="{FF2B5EF4-FFF2-40B4-BE49-F238E27FC236}">
                  <a16:creationId xmlns:a16="http://schemas.microsoft.com/office/drawing/2014/main" id="{F8C460AA-4D5D-4896-B879-0AC3F896BD54}"/>
                </a:ext>
              </a:extLst>
            </p:cNvPr>
            <p:cNvSpPr/>
            <p:nvPr/>
          </p:nvSpPr>
          <p:spPr>
            <a:xfrm>
              <a:off x="7976075" y="-38184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Rectangle with Corners Rounded 20">
              <a:extLst>
                <a:ext uri="{FF2B5EF4-FFF2-40B4-BE49-F238E27FC236}">
                  <a16:creationId xmlns:a16="http://schemas.microsoft.com/office/drawing/2014/main" id="{21AE2598-1A42-498C-96F6-19DA7E943A5F}"/>
                </a:ext>
              </a:extLst>
            </p:cNvPr>
            <p:cNvSpPr/>
            <p:nvPr/>
          </p:nvSpPr>
          <p:spPr>
            <a:xfrm>
              <a:off x="10024111" y="-23762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9FD1897-BE37-49A5-BD1C-D63FDB4FB937}"/>
                </a:ext>
              </a:extLst>
            </p:cNvPr>
            <p:cNvSpPr/>
            <p:nvPr/>
          </p:nvSpPr>
          <p:spPr>
            <a:xfrm rot="1476884">
              <a:off x="10202251" y="202890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Oval 22">
              <a:extLst>
                <a:ext uri="{FF2B5EF4-FFF2-40B4-BE49-F238E27FC236}">
                  <a16:creationId xmlns:a16="http://schemas.microsoft.com/office/drawing/2014/main" id="{E43C48CA-2D2D-4860-A1E9-316C6A6A13FC}"/>
                </a:ext>
              </a:extLst>
            </p:cNvPr>
            <p:cNvSpPr/>
            <p:nvPr/>
          </p:nvSpPr>
          <p:spPr>
            <a:xfrm>
              <a:off x="7548559" y="206583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hought Bubble: Cloud 23">
              <a:extLst>
                <a:ext uri="{FF2B5EF4-FFF2-40B4-BE49-F238E27FC236}">
                  <a16:creationId xmlns:a16="http://schemas.microsoft.com/office/drawing/2014/main" id="{38751C3E-0727-4740-8253-EBF308785CF7}"/>
                </a:ext>
              </a:extLst>
            </p:cNvPr>
            <p:cNvSpPr/>
            <p:nvPr/>
          </p:nvSpPr>
          <p:spPr>
            <a:xfrm>
              <a:off x="1779024" y="158071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24">
              <a:extLst>
                <a:ext uri="{FF2B5EF4-FFF2-40B4-BE49-F238E27FC236}">
                  <a16:creationId xmlns:a16="http://schemas.microsoft.com/office/drawing/2014/main" id="{6FE03D55-BD28-4A5D-804E-9DC0C05519F3}"/>
                </a:ext>
              </a:extLst>
            </p:cNvPr>
            <p:cNvSpPr/>
            <p:nvPr/>
          </p:nvSpPr>
          <p:spPr>
            <a:xfrm rot="20531057">
              <a:off x="-302413" y="74241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1928C83A-78E9-442D-AE0C-8936C40E98D2}"/>
                </a:ext>
              </a:extLst>
            </p:cNvPr>
            <p:cNvSpPr/>
            <p:nvPr/>
          </p:nvSpPr>
          <p:spPr>
            <a:xfrm>
              <a:off x="2065141" y="21999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Rectangle with Corners Rounded 26">
              <a:extLst>
                <a:ext uri="{FF2B5EF4-FFF2-40B4-BE49-F238E27FC236}">
                  <a16:creationId xmlns:a16="http://schemas.microsoft.com/office/drawing/2014/main" id="{3CDD3950-6A8B-443B-B0AC-54C6A5D15E10}"/>
                </a:ext>
              </a:extLst>
            </p:cNvPr>
            <p:cNvSpPr/>
            <p:nvPr/>
          </p:nvSpPr>
          <p:spPr>
            <a:xfrm rot="21107619">
              <a:off x="4163532" y="1345504"/>
              <a:ext cx="1794510" cy="1563037"/>
            </a:xfrm>
            <a:prstGeom prst="wedgeRoundRectCallout">
              <a:avLst>
                <a:gd name="adj1" fmla="val 101960"/>
                <a:gd name="adj2" fmla="val 124945"/>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Rectangle with Corners Rounded 27">
              <a:extLst>
                <a:ext uri="{FF2B5EF4-FFF2-40B4-BE49-F238E27FC236}">
                  <a16:creationId xmlns:a16="http://schemas.microsoft.com/office/drawing/2014/main" id="{75250DA6-B3DC-4B6A-999D-620492DEC3ED}"/>
                </a:ext>
              </a:extLst>
            </p:cNvPr>
            <p:cNvSpPr/>
            <p:nvPr/>
          </p:nvSpPr>
          <p:spPr>
            <a:xfrm rot="1471521">
              <a:off x="7385765" y="49314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Oval 28">
              <a:extLst>
                <a:ext uri="{FF2B5EF4-FFF2-40B4-BE49-F238E27FC236}">
                  <a16:creationId xmlns:a16="http://schemas.microsoft.com/office/drawing/2014/main" id="{D09C6799-A0B1-4945-BAE6-963325373064}"/>
                </a:ext>
              </a:extLst>
            </p:cNvPr>
            <p:cNvSpPr/>
            <p:nvPr/>
          </p:nvSpPr>
          <p:spPr>
            <a:xfrm>
              <a:off x="3133606" y="108039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Oval 29">
              <a:extLst>
                <a:ext uri="{FF2B5EF4-FFF2-40B4-BE49-F238E27FC236}">
                  <a16:creationId xmlns:a16="http://schemas.microsoft.com/office/drawing/2014/main" id="{6C878254-1C92-4A26-8858-67006AF90E0E}"/>
                </a:ext>
              </a:extLst>
            </p:cNvPr>
            <p:cNvSpPr/>
            <p:nvPr/>
          </p:nvSpPr>
          <p:spPr>
            <a:xfrm>
              <a:off x="-171209" y="-20415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Speech Bubble: Rectangle 30">
              <a:extLst>
                <a:ext uri="{FF2B5EF4-FFF2-40B4-BE49-F238E27FC236}">
                  <a16:creationId xmlns:a16="http://schemas.microsoft.com/office/drawing/2014/main" id="{4A349A52-0E44-46A9-A31B-5661CEE6CC49}"/>
                </a:ext>
              </a:extLst>
            </p:cNvPr>
            <p:cNvSpPr/>
            <p:nvPr/>
          </p:nvSpPr>
          <p:spPr>
            <a:xfrm>
              <a:off x="4636590" y="55882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Speech Bubble: Rectangle 31">
              <a:extLst>
                <a:ext uri="{FF2B5EF4-FFF2-40B4-BE49-F238E27FC236}">
                  <a16:creationId xmlns:a16="http://schemas.microsoft.com/office/drawing/2014/main" id="{C6EF307A-40D1-44EE-935C-671AEB05842B}"/>
                </a:ext>
              </a:extLst>
            </p:cNvPr>
            <p:cNvSpPr/>
            <p:nvPr/>
          </p:nvSpPr>
          <p:spPr>
            <a:xfrm>
              <a:off x="3164064" y="-27598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F14F527B-4005-46FC-B1D5-034A760B530E}"/>
                </a:ext>
              </a:extLst>
            </p:cNvPr>
            <p:cNvSpPr/>
            <p:nvPr/>
          </p:nvSpPr>
          <p:spPr>
            <a:xfrm>
              <a:off x="3957376" y="-32387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hought Bubble: Cloud 33">
              <a:extLst>
                <a:ext uri="{FF2B5EF4-FFF2-40B4-BE49-F238E27FC236}">
                  <a16:creationId xmlns:a16="http://schemas.microsoft.com/office/drawing/2014/main" id="{F73BC9C1-DB19-4CAA-A659-C43A20FEBE4B}"/>
                </a:ext>
              </a:extLst>
            </p:cNvPr>
            <p:cNvSpPr/>
            <p:nvPr/>
          </p:nvSpPr>
          <p:spPr>
            <a:xfrm>
              <a:off x="1097035" y="-94209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Thought Bubble: Cloud 34">
              <a:extLst>
                <a:ext uri="{FF2B5EF4-FFF2-40B4-BE49-F238E27FC236}">
                  <a16:creationId xmlns:a16="http://schemas.microsoft.com/office/drawing/2014/main" id="{4BFE4A49-259B-40FB-BDF2-E1EB26CBC709}"/>
                </a:ext>
              </a:extLst>
            </p:cNvPr>
            <p:cNvSpPr/>
            <p:nvPr/>
          </p:nvSpPr>
          <p:spPr>
            <a:xfrm>
              <a:off x="6305010" y="-19332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738950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91A56EB-073A-4B04-B8A3-FA364D91023C}"/>
              </a:ext>
            </a:extLst>
          </p:cNvPr>
          <p:cNvSpPr/>
          <p:nvPr/>
        </p:nvSpPr>
        <p:spPr>
          <a:xfrm>
            <a:off x="6090880" y="6685"/>
            <a:ext cx="6096000" cy="5596353"/>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52062"/>
            <a:ext cx="5157787"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681652" y="662781"/>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39B0CF43-81BF-4FB5-81F5-9A64EBFB8195}" type="slidenum">
              <a:rPr lang="en-GB" smtClean="0"/>
              <a:t>‹#›</a:t>
            </a:fld>
            <a:endParaRPr lang="en-GB"/>
          </a:p>
        </p:txBody>
      </p:sp>
      <p:sp>
        <p:nvSpPr>
          <p:cNvPr id="11" name="Rectangle 10">
            <a:extLst>
              <a:ext uri="{FF2B5EF4-FFF2-40B4-BE49-F238E27FC236}">
                <a16:creationId xmlns:a16="http://schemas.microsoft.com/office/drawing/2014/main" id="{0227AFC7-F567-4677-9932-F00468B1C4C0}"/>
              </a:ext>
            </a:extLst>
          </p:cNvPr>
          <p:cNvSpPr/>
          <p:nvPr/>
        </p:nvSpPr>
        <p:spPr>
          <a:xfrm>
            <a:off x="-5120" y="5620115"/>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5120" y="5641862"/>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707" y="5771536"/>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2610" y="6010233"/>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19741" y="6010232"/>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86239" y="5713495"/>
            <a:ext cx="1617144" cy="110539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31247335-AF05-4784-B123-807562E2E350}"/>
              </a:ext>
            </a:extLst>
          </p:cNvPr>
          <p:cNvSpPr/>
          <p:nvPr/>
        </p:nvSpPr>
        <p:spPr>
          <a:xfrm>
            <a:off x="39189" y="53513"/>
            <a:ext cx="12152811" cy="73792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86491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5ACA3DD5-45E5-4B28-ADCD-61365316E1F0}"/>
              </a:ext>
            </a:extLst>
          </p:cNvPr>
          <p:cNvGrpSpPr/>
          <p:nvPr/>
        </p:nvGrpSpPr>
        <p:grpSpPr>
          <a:xfrm>
            <a:off x="0" y="0"/>
            <a:ext cx="12207240" cy="6884504"/>
            <a:chOff x="-30480" y="0"/>
            <a:chExt cx="12207240" cy="6884504"/>
          </a:xfrm>
        </p:grpSpPr>
        <p:sp>
          <p:nvSpPr>
            <p:cNvPr id="6" name="Rectangle 5">
              <a:extLst>
                <a:ext uri="{FF2B5EF4-FFF2-40B4-BE49-F238E27FC236}">
                  <a16:creationId xmlns:a16="http://schemas.microsoft.com/office/drawing/2014/main" id="{7425DE80-309C-45BF-9829-E677055356B5}"/>
                </a:ext>
              </a:extLst>
            </p:cNvPr>
            <p:cNvSpPr/>
            <p:nvPr/>
          </p:nvSpPr>
          <p:spPr>
            <a:xfrm>
              <a:off x="-30480" y="0"/>
              <a:ext cx="6096000" cy="6858000"/>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2116" y="802886"/>
              <a:ext cx="2760423" cy="1951727"/>
            </a:xfrm>
            <a:prstGeom prst="rect">
              <a:avLst/>
            </a:prstGeom>
          </p:spPr>
        </p:pic>
        <p:pic>
          <p:nvPicPr>
            <p:cNvPr id="8" name="Picture 7" descr="Logo&#10;&#10;Description automatically generated">
              <a:extLst>
                <a:ext uri="{FF2B5EF4-FFF2-40B4-BE49-F238E27FC236}">
                  <a16:creationId xmlns:a16="http://schemas.microsoft.com/office/drawing/2014/main" id="{F0EFF575-9B57-4F24-9434-DDAA3A32EC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8532" y="802886"/>
              <a:ext cx="2821352" cy="1928883"/>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0" y="5613113"/>
              <a:ext cx="12176760" cy="1271391"/>
            </a:xfrm>
            <a:prstGeom prst="rect">
              <a:avLst/>
            </a:prstGeom>
            <a:solidFill>
              <a:schemeClr val="bg1"/>
            </a:solid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47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467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855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5508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2704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0159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7">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68935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grpSp>
    </p:spTree>
    <p:extLst>
      <p:ext uri="{BB962C8B-B14F-4D97-AF65-F5344CB8AC3E}">
        <p14:creationId xmlns:p14="http://schemas.microsoft.com/office/powerpoint/2010/main" val="3421771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25DE80-309C-45BF-9829-E677055356B5}"/>
              </a:ext>
            </a:extLst>
          </p:cNvPr>
          <p:cNvSpPr/>
          <p:nvPr/>
        </p:nvSpPr>
        <p:spPr>
          <a:xfrm>
            <a:off x="0" y="0"/>
            <a:ext cx="6096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descr="Text&#10;&#10;Description automatically generated">
            <a:extLst>
              <a:ext uri="{FF2B5EF4-FFF2-40B4-BE49-F238E27FC236}">
                <a16:creationId xmlns:a16="http://schemas.microsoft.com/office/drawing/2014/main" id="{6C88113F-4662-4324-A03E-222EF31037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2596" y="802886"/>
            <a:ext cx="2760423" cy="1951727"/>
          </a:xfrm>
          <a:prstGeom prst="rect">
            <a:avLst/>
          </a:prstGeom>
        </p:spPr>
      </p:pic>
      <p:sp>
        <p:nvSpPr>
          <p:cNvPr id="9" name="Rectangle 8">
            <a:extLst>
              <a:ext uri="{FF2B5EF4-FFF2-40B4-BE49-F238E27FC236}">
                <a16:creationId xmlns:a16="http://schemas.microsoft.com/office/drawing/2014/main" id="{79116D5B-A62B-4EAC-9DBF-D4645310520D}"/>
              </a:ext>
            </a:extLst>
          </p:cNvPr>
          <p:cNvSpPr/>
          <p:nvPr/>
        </p:nvSpPr>
        <p:spPr>
          <a:xfrm>
            <a:off x="30480" y="5613113"/>
            <a:ext cx="12176760" cy="1271391"/>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  	               HeadStart Kent funded by			        	   and in partnership with </a:t>
            </a:r>
          </a:p>
        </p:txBody>
      </p:sp>
      <p:pic>
        <p:nvPicPr>
          <p:cNvPr id="10" name="Picture 9" descr="Diagram&#10;&#10;Description automatically generated">
            <a:extLst>
              <a:ext uri="{FF2B5EF4-FFF2-40B4-BE49-F238E27FC236}">
                <a16:creationId xmlns:a16="http://schemas.microsoft.com/office/drawing/2014/main" id="{405B8C12-5B12-409C-A3F0-7977790920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58" y="5757882"/>
            <a:ext cx="728247" cy="102870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5A8AF3F0-EDE7-42CE-94DD-05C70650C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45159" y="5601389"/>
            <a:ext cx="2423605" cy="1185193"/>
          </a:xfrm>
          <a:prstGeom prst="rect">
            <a:avLst/>
          </a:prstGeom>
        </p:spPr>
      </p:pic>
      <p:pic>
        <p:nvPicPr>
          <p:cNvPr id="12" name="Picture 11" descr="A close up of a sign&#10;&#10;Description automatically generated">
            <a:extLst>
              <a:ext uri="{FF2B5EF4-FFF2-40B4-BE49-F238E27FC236}">
                <a16:creationId xmlns:a16="http://schemas.microsoft.com/office/drawing/2014/main" id="{8F04B755-7DF1-43E9-9088-43BB1D3389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99030" y="5808345"/>
            <a:ext cx="1450452" cy="944880"/>
          </a:xfrm>
          <a:prstGeom prst="rect">
            <a:avLst/>
          </a:prstGeom>
        </p:spPr>
      </p:pic>
      <p:sp>
        <p:nvSpPr>
          <p:cNvPr id="13" name="TextBox 12">
            <a:extLst>
              <a:ext uri="{FF2B5EF4-FFF2-40B4-BE49-F238E27FC236}">
                <a16:creationId xmlns:a16="http://schemas.microsoft.com/office/drawing/2014/main" id="{89F532F9-12C0-4153-BA44-588427E3C5F7}"/>
              </a:ext>
            </a:extLst>
          </p:cNvPr>
          <p:cNvSpPr txBox="1"/>
          <p:nvPr/>
        </p:nvSpPr>
        <p:spPr>
          <a:xfrm>
            <a:off x="6385560" y="3243295"/>
            <a:ext cx="5663922" cy="646331"/>
          </a:xfrm>
          <a:prstGeom prst="rect">
            <a:avLst/>
          </a:prstGeom>
          <a:noFill/>
          <a:ln>
            <a:solidFill>
              <a:schemeClr val="bg1"/>
            </a:solidFill>
          </a:ln>
        </p:spPr>
        <p:txBody>
          <a:bodyPr wrap="square" rtlCol="0">
            <a:spAutoFit/>
          </a:bodyPr>
          <a:lstStyle/>
          <a:p>
            <a:pPr algn="ctr"/>
            <a:r>
              <a:rPr lang="en-GB" b="1" i="1" dirty="0">
                <a:solidFill>
                  <a:srgbClr val="001935"/>
                </a:solidFill>
                <a:effectLst/>
                <a:latin typeface="Montserrat"/>
              </a:rPr>
              <a:t>A place where young people aged 10-16 can learn how to look after their emotional wellbeing and mental health</a:t>
            </a:r>
          </a:p>
        </p:txBody>
      </p:sp>
      <p:sp>
        <p:nvSpPr>
          <p:cNvPr id="14" name="TextBox 13">
            <a:extLst>
              <a:ext uri="{FF2B5EF4-FFF2-40B4-BE49-F238E27FC236}">
                <a16:creationId xmlns:a16="http://schemas.microsoft.com/office/drawing/2014/main" id="{838154EE-15AD-432A-92B0-FA3DFB07426C}"/>
              </a:ext>
            </a:extLst>
          </p:cNvPr>
          <p:cNvSpPr txBox="1"/>
          <p:nvPr/>
        </p:nvSpPr>
        <p:spPr>
          <a:xfrm>
            <a:off x="57525" y="3042577"/>
            <a:ext cx="5679162" cy="923330"/>
          </a:xfrm>
          <a:prstGeom prst="rect">
            <a:avLst/>
          </a:prstGeom>
          <a:noFill/>
        </p:spPr>
        <p:txBody>
          <a:bodyPr wrap="square" rtlCol="0">
            <a:spAutoFit/>
          </a:bodyPr>
          <a:lstStyle/>
          <a:p>
            <a:pPr algn="ctr"/>
            <a:r>
              <a:rPr lang="en-GB" b="1" i="1" dirty="0">
                <a:solidFill>
                  <a:schemeClr val="bg1"/>
                </a:solidFill>
                <a:effectLst/>
                <a:latin typeface="Montserrat"/>
              </a:rPr>
              <a:t>A place to for parents/carers and practitioners to understand how they can support young people’s emotional wellbeing and resilience</a:t>
            </a:r>
            <a:endParaRPr lang="en-GB" sz="18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TextBox 14">
            <a:extLst>
              <a:ext uri="{FF2B5EF4-FFF2-40B4-BE49-F238E27FC236}">
                <a16:creationId xmlns:a16="http://schemas.microsoft.com/office/drawing/2014/main" id="{2F2ADA36-C7C2-497D-847F-8F2B63AC8A8F}"/>
              </a:ext>
            </a:extLst>
          </p:cNvPr>
          <p:cNvSpPr txBox="1"/>
          <p:nvPr/>
        </p:nvSpPr>
        <p:spPr>
          <a:xfrm>
            <a:off x="432078" y="4543865"/>
            <a:ext cx="4930057" cy="461665"/>
          </a:xfrm>
          <a:prstGeom prst="rect">
            <a:avLst/>
          </a:prstGeom>
          <a:noFill/>
        </p:spPr>
        <p:txBody>
          <a:bodyPr wrap="square" rtlCol="0">
            <a:spAutoFit/>
          </a:bodyPr>
          <a:lstStyle/>
          <a:p>
            <a:pPr algn="ctr"/>
            <a:r>
              <a:rPr lang="en-GB" sz="2400" b="1" u="sng" dirty="0">
                <a:solidFill>
                  <a:schemeClr val="bg1"/>
                </a:solidFill>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K</a:t>
            </a:r>
            <a:r>
              <a:rPr lang="en-GB" sz="2400" b="1" u="sng" dirty="0">
                <a:solidFill>
                  <a:schemeClr val="bg1"/>
                </a:solidFill>
                <a:effectLst/>
                <a:latin typeface="Arial" panose="020B060402020202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entResilienceHub.org.uk</a:t>
            </a:r>
            <a:endParaRPr lang="en-GB" sz="2400" b="1" dirty="0">
              <a:solidFill>
                <a:schemeClr val="bg1"/>
              </a:solidFill>
            </a:endParaRPr>
          </a:p>
        </p:txBody>
      </p:sp>
      <p:sp>
        <p:nvSpPr>
          <p:cNvPr id="16" name="TextBox 15">
            <a:extLst>
              <a:ext uri="{FF2B5EF4-FFF2-40B4-BE49-F238E27FC236}">
                <a16:creationId xmlns:a16="http://schemas.microsoft.com/office/drawing/2014/main" id="{4DAB83BF-A69C-4D06-8B66-FE6637C2AC1C}"/>
              </a:ext>
            </a:extLst>
          </p:cNvPr>
          <p:cNvSpPr txBox="1"/>
          <p:nvPr/>
        </p:nvSpPr>
        <p:spPr>
          <a:xfrm>
            <a:off x="6719837" y="4555589"/>
            <a:ext cx="4930057" cy="461665"/>
          </a:xfrm>
          <a:prstGeom prst="rect">
            <a:avLst/>
          </a:prstGeom>
          <a:noFill/>
        </p:spPr>
        <p:txBody>
          <a:bodyPr wrap="square" rtlCol="0">
            <a:spAutoFit/>
          </a:bodyPr>
          <a:lstStyle/>
          <a:p>
            <a:pPr algn="ctr"/>
            <a:r>
              <a:rPr lang="en-GB" sz="2400" b="1" u="sng" dirty="0">
                <a:latin typeface="Arial" panose="020B0604020202020204" pitchFamily="34" charset="0"/>
                <a:ea typeface="Calibri" panose="020F0502020204030204" pitchFamily="34" charset="0"/>
              </a:rPr>
              <a:t>MoodSpark.org.uk</a:t>
            </a:r>
            <a:endParaRPr lang="en-GB" sz="2400" b="1" dirty="0"/>
          </a:p>
        </p:txBody>
      </p:sp>
      <p:pic>
        <p:nvPicPr>
          <p:cNvPr id="23" name="Picture 2" descr="Image preview">
            <a:extLst>
              <a:ext uri="{FF2B5EF4-FFF2-40B4-BE49-F238E27FC236}">
                <a16:creationId xmlns:a16="http://schemas.microsoft.com/office/drawing/2014/main" id="{C452B80E-EEC0-4AB3-9465-EEE3873B5E1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13711" y="917308"/>
            <a:ext cx="2915693" cy="1993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35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7BB0DF-B522-4A2F-A7E0-AFAFD745C4ED}" type="datetimeFigureOut">
              <a:rPr lang="en-GB" smtClean="0"/>
              <a:t>14/03/2022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9B0CF43-81BF-4FB5-81F5-9A64EBFB8195}" type="slidenum">
              <a:rPr lang="en-GB" smtClean="0"/>
              <a:t>‹#›</a:t>
            </a:fld>
            <a:endParaRPr lang="en-GB"/>
          </a:p>
        </p:txBody>
      </p:sp>
    </p:spTree>
    <p:extLst>
      <p:ext uri="{BB962C8B-B14F-4D97-AF65-F5344CB8AC3E}">
        <p14:creationId xmlns:p14="http://schemas.microsoft.com/office/powerpoint/2010/main" val="3393328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97161-6648-4CD9-8FBE-578C0C3FBDDE}"/>
              </a:ext>
            </a:extLst>
          </p:cNvPr>
          <p:cNvSpPr>
            <a:spLocks noGrp="1"/>
          </p:cNvSpPr>
          <p:nvPr>
            <p:ph type="ctrTitle"/>
          </p:nvPr>
        </p:nvSpPr>
        <p:spPr>
          <a:xfrm>
            <a:off x="1524000" y="1122363"/>
            <a:ext cx="9144000" cy="2387600"/>
          </a:xfrm>
        </p:spPr>
        <p:txBody>
          <a:bodyPr anchor="b"/>
          <a:lstStyle>
            <a:lvl1pPr algn="ctr">
              <a:defRPr sz="6000">
                <a:solidFill>
                  <a:srgbClr val="18A98A"/>
                </a:solidFill>
                <a:latin typeface="Montserrat"/>
              </a:defRPr>
            </a:lvl1pPr>
          </a:lstStyle>
          <a:p>
            <a:r>
              <a:rPr lang="en-US"/>
              <a:t>Click to edit Master title style</a:t>
            </a:r>
            <a:endParaRPr lang="en-GB" dirty="0"/>
          </a:p>
        </p:txBody>
      </p:sp>
      <p:sp>
        <p:nvSpPr>
          <p:cNvPr id="3" name="Subtitle 2">
            <a:extLst>
              <a:ext uri="{FF2B5EF4-FFF2-40B4-BE49-F238E27FC236}">
                <a16:creationId xmlns:a16="http://schemas.microsoft.com/office/drawing/2014/main" id="{E4A192C3-4682-4A8D-913C-EE3EEFB8594C}"/>
              </a:ext>
            </a:extLst>
          </p:cNvPr>
          <p:cNvSpPr>
            <a:spLocks noGrp="1"/>
          </p:cNvSpPr>
          <p:nvPr>
            <p:ph type="subTitle" idx="1"/>
          </p:nvPr>
        </p:nvSpPr>
        <p:spPr>
          <a:xfrm>
            <a:off x="1524000" y="3602038"/>
            <a:ext cx="9144000" cy="1655762"/>
          </a:xfrm>
        </p:spPr>
        <p:txBody>
          <a:bodyPr/>
          <a:lstStyle>
            <a:lvl1pPr marL="0" indent="0" algn="ctr">
              <a:buNone/>
              <a:defRPr sz="2400">
                <a:solidFill>
                  <a:srgbClr val="18A98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dirty="0"/>
          </a:p>
        </p:txBody>
      </p:sp>
      <p:sp>
        <p:nvSpPr>
          <p:cNvPr id="4" name="Date Placeholder 3">
            <a:extLst>
              <a:ext uri="{FF2B5EF4-FFF2-40B4-BE49-F238E27FC236}">
                <a16:creationId xmlns:a16="http://schemas.microsoft.com/office/drawing/2014/main" id="{D218FB62-5032-443B-83A3-D02F456ACFB8}"/>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5" name="Footer Placeholder 4">
            <a:extLst>
              <a:ext uri="{FF2B5EF4-FFF2-40B4-BE49-F238E27FC236}">
                <a16:creationId xmlns:a16="http://schemas.microsoft.com/office/drawing/2014/main" id="{745EF553-191D-42B9-BA0A-A68B0D6470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C7EF12-CFBE-490B-BF63-C5C496AB2E72}"/>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14" name="Group 13">
            <a:extLst>
              <a:ext uri="{FF2B5EF4-FFF2-40B4-BE49-F238E27FC236}">
                <a16:creationId xmlns:a16="http://schemas.microsoft.com/office/drawing/2014/main" id="{A045C8F8-C86E-44C7-B767-A37C7085C0B7}"/>
              </a:ext>
            </a:extLst>
          </p:cNvPr>
          <p:cNvGrpSpPr/>
          <p:nvPr/>
        </p:nvGrpSpPr>
        <p:grpSpPr>
          <a:xfrm>
            <a:off x="0" y="5601929"/>
            <a:ext cx="12192000" cy="1244279"/>
            <a:chOff x="0" y="5613721"/>
            <a:chExt cx="12192000" cy="1244279"/>
          </a:xfrm>
        </p:grpSpPr>
        <p:pic>
          <p:nvPicPr>
            <p:cNvPr id="15" name="Picture 14" descr="Logo&#10;&#10;Description automatically generated">
              <a:extLst>
                <a:ext uri="{FF2B5EF4-FFF2-40B4-BE49-F238E27FC236}">
                  <a16:creationId xmlns:a16="http://schemas.microsoft.com/office/drawing/2014/main" id="{C9BF89A3-F018-45CD-A6AB-02B6E9E1F3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6" name="Rectangle 15">
              <a:extLst>
                <a:ext uri="{FF2B5EF4-FFF2-40B4-BE49-F238E27FC236}">
                  <a16:creationId xmlns:a16="http://schemas.microsoft.com/office/drawing/2014/main" id="{1BB4E20C-C88F-44EA-8978-DFF46578FEDA}"/>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C2532F2D-B247-46A4-9D8F-10729EEDB280}"/>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8" name="Picture 17" descr="Text&#10;&#10;Description automatically generated">
              <a:extLst>
                <a:ext uri="{FF2B5EF4-FFF2-40B4-BE49-F238E27FC236}">
                  <a16:creationId xmlns:a16="http://schemas.microsoft.com/office/drawing/2014/main" id="{2A09AD52-9AB0-4A03-9982-AF78C815BF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9" name="TextBox 18">
              <a:extLst>
                <a:ext uri="{FF2B5EF4-FFF2-40B4-BE49-F238E27FC236}">
                  <a16:creationId xmlns:a16="http://schemas.microsoft.com/office/drawing/2014/main" id="{632B6B4B-90AE-45D3-BBED-7791351D2CBE}"/>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0" name="TextBox 19">
              <a:extLst>
                <a:ext uri="{FF2B5EF4-FFF2-40B4-BE49-F238E27FC236}">
                  <a16:creationId xmlns:a16="http://schemas.microsoft.com/office/drawing/2014/main" id="{50FF1FE2-F633-42D2-8122-2989428B3A08}"/>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Tree>
    <p:extLst>
      <p:ext uri="{BB962C8B-B14F-4D97-AF65-F5344CB8AC3E}">
        <p14:creationId xmlns:p14="http://schemas.microsoft.com/office/powerpoint/2010/main" val="306113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39B0CF43-81BF-4FB5-81F5-9A64EBFB8195}"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838200" y="365125"/>
            <a:ext cx="10515600" cy="1325563"/>
          </a:xfrm>
        </p:spPr>
        <p:txBody>
          <a:bodyPr/>
          <a:lstStyle/>
          <a:p>
            <a:r>
              <a:rPr lang="en-US"/>
              <a:t>Click to edit Master title style</a:t>
            </a:r>
            <a:endParaRPr lang="en-GB"/>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Rectangle 16">
            <a:extLst>
              <a:ext uri="{FF2B5EF4-FFF2-40B4-BE49-F238E27FC236}">
                <a16:creationId xmlns:a16="http://schemas.microsoft.com/office/drawing/2014/main" id="{7D1E67D4-CB80-4671-8948-BCC6EBD1F032}"/>
              </a:ext>
            </a:extLst>
          </p:cNvPr>
          <p:cNvSpPr/>
          <p:nvPr/>
        </p:nvSpPr>
        <p:spPr>
          <a:xfrm>
            <a:off x="39189" y="53513"/>
            <a:ext cx="12152811" cy="7379252"/>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04221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3C45A12F-1BA1-429E-AD10-9BEB33DE9B54}"/>
              </a:ext>
            </a:extLst>
          </p:cNvPr>
          <p:cNvSpPr/>
          <p:nvPr/>
        </p:nvSpPr>
        <p:spPr>
          <a:xfrm>
            <a:off x="6073219" y="2692"/>
            <a:ext cx="6096000" cy="5613722"/>
          </a:xfrm>
          <a:prstGeom prst="rect">
            <a:avLst/>
          </a:prstGeom>
          <a:solidFill>
            <a:srgbClr val="3171B7"/>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Date Placeholder 3">
            <a:extLst>
              <a:ext uri="{FF2B5EF4-FFF2-40B4-BE49-F238E27FC236}">
                <a16:creationId xmlns:a16="http://schemas.microsoft.com/office/drawing/2014/main" id="{48CD1212-1F42-4B9D-8CA8-2353E18031AC}"/>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5" name="Footer Placeholder 4">
            <a:extLst>
              <a:ext uri="{FF2B5EF4-FFF2-40B4-BE49-F238E27FC236}">
                <a16:creationId xmlns:a16="http://schemas.microsoft.com/office/drawing/2014/main" id="{F2942AEE-C957-4AD7-AFE4-69489F90A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D64E99-8B59-4245-8E76-5CDF2E5D93CB}"/>
              </a:ext>
            </a:extLst>
          </p:cNvPr>
          <p:cNvSpPr>
            <a:spLocks noGrp="1"/>
          </p:cNvSpPr>
          <p:nvPr>
            <p:ph type="sldNum" sz="quarter" idx="12"/>
          </p:nvPr>
        </p:nvSpPr>
        <p:spPr/>
        <p:txBody>
          <a:bodyPr/>
          <a:lstStyle/>
          <a:p>
            <a:fld id="{39B0CF43-81BF-4FB5-81F5-9A64EBFB8195}" type="slidenum">
              <a:rPr lang="en-GB" smtClean="0"/>
              <a:t>‹#›</a:t>
            </a:fld>
            <a:endParaRPr lang="en-GB"/>
          </a:p>
        </p:txBody>
      </p:sp>
      <p:sp>
        <p:nvSpPr>
          <p:cNvPr id="7" name="Rectangle 6">
            <a:extLst>
              <a:ext uri="{FF2B5EF4-FFF2-40B4-BE49-F238E27FC236}">
                <a16:creationId xmlns:a16="http://schemas.microsoft.com/office/drawing/2014/main" id="{506A5FC5-A89A-4467-8827-339F9A84E384}"/>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hlinkClick r:id="rId2"/>
            <a:extLst>
              <a:ext uri="{FF2B5EF4-FFF2-40B4-BE49-F238E27FC236}">
                <a16:creationId xmlns:a16="http://schemas.microsoft.com/office/drawing/2014/main" id="{F8B0C2DF-41D6-46CB-B004-CA07822FD84C}"/>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9" name="Picture 8" descr="Text&#10;&#10;Description automatically generated">
            <a:hlinkClick r:id="rId2"/>
            <a:extLst>
              <a:ext uri="{FF2B5EF4-FFF2-40B4-BE49-F238E27FC236}">
                <a16:creationId xmlns:a16="http://schemas.microsoft.com/office/drawing/2014/main" id="{DD25D620-7C6B-40C0-A6D0-1698AFD33B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10" name="TextBox 9">
            <a:extLst>
              <a:ext uri="{FF2B5EF4-FFF2-40B4-BE49-F238E27FC236}">
                <a16:creationId xmlns:a16="http://schemas.microsoft.com/office/drawing/2014/main" id="{08732180-1795-42AE-8B20-5B0684A68016}"/>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1" name="TextBox 10">
            <a:extLst>
              <a:ext uri="{FF2B5EF4-FFF2-40B4-BE49-F238E27FC236}">
                <a16:creationId xmlns:a16="http://schemas.microsoft.com/office/drawing/2014/main" id="{E18809DB-0655-4D2D-861A-94AE2BB50836}"/>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sp>
        <p:nvSpPr>
          <p:cNvPr id="12" name="Rectangle 11">
            <a:hlinkClick r:id="rId4"/>
            <a:extLst>
              <a:ext uri="{FF2B5EF4-FFF2-40B4-BE49-F238E27FC236}">
                <a16:creationId xmlns:a16="http://schemas.microsoft.com/office/drawing/2014/main" id="{45AAF3D3-70D1-4653-93A4-860041CFA635}"/>
              </a:ext>
            </a:extLst>
          </p:cNvPr>
          <p:cNvSpPr/>
          <p:nvPr/>
        </p:nvSpPr>
        <p:spPr>
          <a:xfrm>
            <a:off x="9686260" y="567603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Logo&#10;&#10;Description automatically generated">
            <a:extLst>
              <a:ext uri="{FF2B5EF4-FFF2-40B4-BE49-F238E27FC236}">
                <a16:creationId xmlns:a16="http://schemas.microsoft.com/office/drawing/2014/main" id="{D36AB519-A3A5-4C42-9931-8A1C690F22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14" name="Title 1">
            <a:extLst>
              <a:ext uri="{FF2B5EF4-FFF2-40B4-BE49-F238E27FC236}">
                <a16:creationId xmlns:a16="http://schemas.microsoft.com/office/drawing/2014/main" id="{784F5187-73D4-426C-9543-FCC3B7BA4D2A}"/>
              </a:ext>
            </a:extLst>
          </p:cNvPr>
          <p:cNvSpPr>
            <a:spLocks noGrp="1"/>
          </p:cNvSpPr>
          <p:nvPr>
            <p:ph type="title"/>
          </p:nvPr>
        </p:nvSpPr>
        <p:spPr>
          <a:xfrm>
            <a:off x="457200" y="159609"/>
            <a:ext cx="5181600" cy="1325563"/>
          </a:xfrm>
        </p:spPr>
        <p:txBody>
          <a:bodyPr/>
          <a:lstStyle/>
          <a:p>
            <a:r>
              <a:rPr lang="en-US"/>
              <a:t>Click to edit Master title style</a:t>
            </a:r>
            <a:endParaRPr lang="en-GB" dirty="0"/>
          </a:p>
        </p:txBody>
      </p:sp>
      <p:sp>
        <p:nvSpPr>
          <p:cNvPr id="15" name="Content Placeholder 2">
            <a:extLst>
              <a:ext uri="{FF2B5EF4-FFF2-40B4-BE49-F238E27FC236}">
                <a16:creationId xmlns:a16="http://schemas.microsoft.com/office/drawing/2014/main" id="{462A0522-8CBE-4011-A7C9-DA203C237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3">
            <a:extLst>
              <a:ext uri="{FF2B5EF4-FFF2-40B4-BE49-F238E27FC236}">
                <a16:creationId xmlns:a16="http://schemas.microsoft.com/office/drawing/2014/main" id="{93C67A16-FE5A-4F75-B2E2-2F574565D838}"/>
              </a:ext>
            </a:extLst>
          </p:cNvPr>
          <p:cNvSpPr>
            <a:spLocks noGrp="1"/>
          </p:cNvSpPr>
          <p:nvPr>
            <p:ph sz="half" idx="2"/>
          </p:nvPr>
        </p:nvSpPr>
        <p:spPr>
          <a:xfrm>
            <a:off x="6265347" y="249715"/>
            <a:ext cx="5886450" cy="5261461"/>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Rectangle 17">
            <a:extLst>
              <a:ext uri="{FF2B5EF4-FFF2-40B4-BE49-F238E27FC236}">
                <a16:creationId xmlns:a16="http://schemas.microsoft.com/office/drawing/2014/main" id="{36DE82E6-DA41-4B34-A64D-A3BE45D312E3}"/>
              </a:ext>
            </a:extLst>
          </p:cNvPr>
          <p:cNvSpPr/>
          <p:nvPr/>
        </p:nvSpPr>
        <p:spPr>
          <a:xfrm>
            <a:off x="39189" y="53513"/>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10002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2BFD1A08-015D-445F-B8AE-814957EE5FDE}"/>
              </a:ext>
            </a:extLst>
          </p:cNvPr>
          <p:cNvSpPr/>
          <p:nvPr/>
        </p:nvSpPr>
        <p:spPr>
          <a:xfrm>
            <a:off x="39189" y="53513"/>
            <a:ext cx="12152811" cy="6804487"/>
          </a:xfrm>
          <a:prstGeom prst="rect">
            <a:avLst/>
          </a:prstGeom>
          <a:no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hlinkClick r:id="rId2"/>
            <a:extLst>
              <a:ext uri="{FF2B5EF4-FFF2-40B4-BE49-F238E27FC236}">
                <a16:creationId xmlns:a16="http://schemas.microsoft.com/office/drawing/2014/main" id="{226C0793-D51B-4A99-8F00-7A404FB574CB}"/>
              </a:ext>
            </a:extLst>
          </p:cNvPr>
          <p:cNvSpPr/>
          <p:nvPr/>
        </p:nvSpPr>
        <p:spPr>
          <a:xfrm>
            <a:off x="0" y="5627787"/>
            <a:ext cx="6096000" cy="1244278"/>
          </a:xfrm>
          <a:prstGeom prst="rect">
            <a:avLst/>
          </a:prstGeom>
          <a:solidFill>
            <a:srgbClr val="3171B7"/>
          </a:solidFill>
          <a:ln>
            <a:solidFill>
              <a:srgbClr val="3171B7"/>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3" name="Date Placeholder 2">
            <a:extLst>
              <a:ext uri="{FF2B5EF4-FFF2-40B4-BE49-F238E27FC236}">
                <a16:creationId xmlns:a16="http://schemas.microsoft.com/office/drawing/2014/main" id="{3A00705C-8492-4998-9B17-E5DC64CD47BC}"/>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4" name="Footer Placeholder 3">
            <a:extLst>
              <a:ext uri="{FF2B5EF4-FFF2-40B4-BE49-F238E27FC236}">
                <a16:creationId xmlns:a16="http://schemas.microsoft.com/office/drawing/2014/main" id="{53260E59-B212-4FF4-8FCD-7DB44F7ADCA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80CA0F7-33EF-41B0-B72F-CBC8D8477E13}"/>
              </a:ext>
            </a:extLst>
          </p:cNvPr>
          <p:cNvSpPr>
            <a:spLocks noGrp="1"/>
          </p:cNvSpPr>
          <p:nvPr>
            <p:ph type="sldNum" sz="quarter" idx="12"/>
          </p:nvPr>
        </p:nvSpPr>
        <p:spPr/>
        <p:txBody>
          <a:bodyPr/>
          <a:lstStyle/>
          <a:p>
            <a:fld id="{39B0CF43-81BF-4FB5-81F5-9A64EBFB8195}" type="slidenum">
              <a:rPr lang="en-GB" smtClean="0"/>
              <a:t>‹#›</a:t>
            </a:fld>
            <a:endParaRPr lang="en-GB"/>
          </a:p>
        </p:txBody>
      </p:sp>
      <p:sp>
        <p:nvSpPr>
          <p:cNvPr id="7" name="Speech Bubble: Rectangle 6">
            <a:extLst>
              <a:ext uri="{FF2B5EF4-FFF2-40B4-BE49-F238E27FC236}">
                <a16:creationId xmlns:a16="http://schemas.microsoft.com/office/drawing/2014/main" id="{CB172373-412E-46A5-A3F7-7978EEC645DD}"/>
              </a:ext>
            </a:extLst>
          </p:cNvPr>
          <p:cNvSpPr/>
          <p:nvPr/>
        </p:nvSpPr>
        <p:spPr>
          <a:xfrm>
            <a:off x="9158872" y="95790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Speech Bubble: Oval 7">
            <a:extLst>
              <a:ext uri="{FF2B5EF4-FFF2-40B4-BE49-F238E27FC236}">
                <a16:creationId xmlns:a16="http://schemas.microsoft.com/office/drawing/2014/main" id="{5F46081C-05FE-49D9-9D2D-C0C228A294B9}"/>
              </a:ext>
            </a:extLst>
          </p:cNvPr>
          <p:cNvSpPr/>
          <p:nvPr/>
        </p:nvSpPr>
        <p:spPr>
          <a:xfrm>
            <a:off x="8063266" y="-57527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Speech Bubble: Rectangle with Corners Rounded 8">
            <a:extLst>
              <a:ext uri="{FF2B5EF4-FFF2-40B4-BE49-F238E27FC236}">
                <a16:creationId xmlns:a16="http://schemas.microsoft.com/office/drawing/2014/main" id="{F7055150-BB73-4092-A473-FB9D8F0E2901}"/>
              </a:ext>
            </a:extLst>
          </p:cNvPr>
          <p:cNvSpPr/>
          <p:nvPr/>
        </p:nvSpPr>
        <p:spPr>
          <a:xfrm>
            <a:off x="10111302" y="-43105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hought Bubble: Cloud 9">
            <a:extLst>
              <a:ext uri="{FF2B5EF4-FFF2-40B4-BE49-F238E27FC236}">
                <a16:creationId xmlns:a16="http://schemas.microsoft.com/office/drawing/2014/main" id="{B183CC5F-C483-48C6-B7F7-B4A6C8A6A5E0}"/>
              </a:ext>
            </a:extLst>
          </p:cNvPr>
          <p:cNvSpPr/>
          <p:nvPr/>
        </p:nvSpPr>
        <p:spPr>
          <a:xfrm rot="1476884">
            <a:off x="10289442" y="183547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Speech Bubble: Oval 10">
            <a:extLst>
              <a:ext uri="{FF2B5EF4-FFF2-40B4-BE49-F238E27FC236}">
                <a16:creationId xmlns:a16="http://schemas.microsoft.com/office/drawing/2014/main" id="{BA41DCC9-B722-48FE-9D5B-9EA238421DE8}"/>
              </a:ext>
            </a:extLst>
          </p:cNvPr>
          <p:cNvSpPr/>
          <p:nvPr/>
        </p:nvSpPr>
        <p:spPr>
          <a:xfrm>
            <a:off x="7635750" y="187240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hought Bubble: Cloud 11">
            <a:extLst>
              <a:ext uri="{FF2B5EF4-FFF2-40B4-BE49-F238E27FC236}">
                <a16:creationId xmlns:a16="http://schemas.microsoft.com/office/drawing/2014/main" id="{8A9E81C9-B215-42BE-9DA6-26087DB39AEF}"/>
              </a:ext>
            </a:extLst>
          </p:cNvPr>
          <p:cNvSpPr/>
          <p:nvPr/>
        </p:nvSpPr>
        <p:spPr>
          <a:xfrm>
            <a:off x="1866215" y="138728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Speech Bubble: Rectangle 12">
            <a:extLst>
              <a:ext uri="{FF2B5EF4-FFF2-40B4-BE49-F238E27FC236}">
                <a16:creationId xmlns:a16="http://schemas.microsoft.com/office/drawing/2014/main" id="{9083FCAD-45A6-42CD-A4BA-85A81FA3D8BD}"/>
              </a:ext>
            </a:extLst>
          </p:cNvPr>
          <p:cNvSpPr/>
          <p:nvPr/>
        </p:nvSpPr>
        <p:spPr>
          <a:xfrm rot="20531057">
            <a:off x="-215222" y="54898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Speech Bubble: Rectangle with Corners Rounded 13">
            <a:extLst>
              <a:ext uri="{FF2B5EF4-FFF2-40B4-BE49-F238E27FC236}">
                <a16:creationId xmlns:a16="http://schemas.microsoft.com/office/drawing/2014/main" id="{58E131D7-FD11-41CD-B699-0529FF4C9CC0}"/>
              </a:ext>
            </a:extLst>
          </p:cNvPr>
          <p:cNvSpPr/>
          <p:nvPr/>
        </p:nvSpPr>
        <p:spPr>
          <a:xfrm>
            <a:off x="2152332" y="2656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Speech Bubble: Rectangle with Corners Rounded 14">
            <a:extLst>
              <a:ext uri="{FF2B5EF4-FFF2-40B4-BE49-F238E27FC236}">
                <a16:creationId xmlns:a16="http://schemas.microsoft.com/office/drawing/2014/main" id="{42B4DB07-31ED-4108-BC3B-7D8875556DCD}"/>
              </a:ext>
            </a:extLst>
          </p:cNvPr>
          <p:cNvSpPr/>
          <p:nvPr/>
        </p:nvSpPr>
        <p:spPr>
          <a:xfrm rot="21107619">
            <a:off x="4250723" y="1152074"/>
            <a:ext cx="1794510" cy="1563037"/>
          </a:xfrm>
          <a:prstGeom prst="wedgeRoundRectCallout">
            <a:avLst>
              <a:gd name="adj1" fmla="val 52542"/>
              <a:gd name="adj2" fmla="val 76979"/>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Speech Bubble: Rectangle with Corners Rounded 15">
            <a:extLst>
              <a:ext uri="{FF2B5EF4-FFF2-40B4-BE49-F238E27FC236}">
                <a16:creationId xmlns:a16="http://schemas.microsoft.com/office/drawing/2014/main" id="{B94D9BC4-DC4C-4AE7-B062-DB5FF07B5E5E}"/>
              </a:ext>
            </a:extLst>
          </p:cNvPr>
          <p:cNvSpPr/>
          <p:nvPr/>
        </p:nvSpPr>
        <p:spPr>
          <a:xfrm rot="1471521">
            <a:off x="7472956" y="29971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Speech Bubble: Oval 16">
            <a:extLst>
              <a:ext uri="{FF2B5EF4-FFF2-40B4-BE49-F238E27FC236}">
                <a16:creationId xmlns:a16="http://schemas.microsoft.com/office/drawing/2014/main" id="{9AC3AED3-7A22-4EF2-9777-902EB5595027}"/>
              </a:ext>
            </a:extLst>
          </p:cNvPr>
          <p:cNvSpPr/>
          <p:nvPr/>
        </p:nvSpPr>
        <p:spPr>
          <a:xfrm>
            <a:off x="3220797" y="88696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CE2851DA-5FED-4DD7-A5A9-8783BA9AAEF0}"/>
              </a:ext>
            </a:extLst>
          </p:cNvPr>
          <p:cNvSpPr/>
          <p:nvPr/>
        </p:nvSpPr>
        <p:spPr>
          <a:xfrm>
            <a:off x="-84018" y="-39758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18">
            <a:extLst>
              <a:ext uri="{FF2B5EF4-FFF2-40B4-BE49-F238E27FC236}">
                <a16:creationId xmlns:a16="http://schemas.microsoft.com/office/drawing/2014/main" id="{6D7475E4-28F0-44AB-90E7-EA7986028769}"/>
              </a:ext>
            </a:extLst>
          </p:cNvPr>
          <p:cNvSpPr/>
          <p:nvPr/>
        </p:nvSpPr>
        <p:spPr>
          <a:xfrm>
            <a:off x="4723781" y="36539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Speech Bubble: Rectangle 19">
            <a:extLst>
              <a:ext uri="{FF2B5EF4-FFF2-40B4-BE49-F238E27FC236}">
                <a16:creationId xmlns:a16="http://schemas.microsoft.com/office/drawing/2014/main" id="{4BF44F96-6B16-4983-B642-D12F13CA820B}"/>
              </a:ext>
            </a:extLst>
          </p:cNvPr>
          <p:cNvSpPr/>
          <p:nvPr/>
        </p:nvSpPr>
        <p:spPr>
          <a:xfrm>
            <a:off x="3251255" y="-46941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hought Bubble: Cloud 20">
            <a:extLst>
              <a:ext uri="{FF2B5EF4-FFF2-40B4-BE49-F238E27FC236}">
                <a16:creationId xmlns:a16="http://schemas.microsoft.com/office/drawing/2014/main" id="{6AAF31AA-0B58-4B01-B326-6FCA099403C2}"/>
              </a:ext>
            </a:extLst>
          </p:cNvPr>
          <p:cNvSpPr/>
          <p:nvPr/>
        </p:nvSpPr>
        <p:spPr>
          <a:xfrm>
            <a:off x="4044567" y="-51730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6AE14D5E-54F2-49BA-82D0-0E2AB6ACD873}"/>
              </a:ext>
            </a:extLst>
          </p:cNvPr>
          <p:cNvSpPr/>
          <p:nvPr/>
        </p:nvSpPr>
        <p:spPr>
          <a:xfrm>
            <a:off x="1184226" y="-113552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hought Bubble: Cloud 22">
            <a:extLst>
              <a:ext uri="{FF2B5EF4-FFF2-40B4-BE49-F238E27FC236}">
                <a16:creationId xmlns:a16="http://schemas.microsoft.com/office/drawing/2014/main" id="{63FA9EC0-D018-4A00-A611-985058A89C0A}"/>
              </a:ext>
            </a:extLst>
          </p:cNvPr>
          <p:cNvSpPr/>
          <p:nvPr/>
        </p:nvSpPr>
        <p:spPr>
          <a:xfrm>
            <a:off x="6392201" y="-38675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4" name="Picture 23" descr="Text&#10;&#10;Description automatically generated">
            <a:hlinkClick r:id="rId2"/>
            <a:extLst>
              <a:ext uri="{FF2B5EF4-FFF2-40B4-BE49-F238E27FC236}">
                <a16:creationId xmlns:a16="http://schemas.microsoft.com/office/drawing/2014/main" id="{7B66EB29-6C1B-4DE1-AECF-591B7A5AB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66145"/>
            <a:ext cx="1368473" cy="967564"/>
          </a:xfrm>
          <a:prstGeom prst="rect">
            <a:avLst/>
          </a:prstGeom>
        </p:spPr>
      </p:pic>
      <p:sp>
        <p:nvSpPr>
          <p:cNvPr id="25" name="TextBox 24">
            <a:extLst>
              <a:ext uri="{FF2B5EF4-FFF2-40B4-BE49-F238E27FC236}">
                <a16:creationId xmlns:a16="http://schemas.microsoft.com/office/drawing/2014/main" id="{163B7E8B-5BA7-49B9-9E43-5CD054C77E47}"/>
              </a:ext>
            </a:extLst>
          </p:cNvPr>
          <p:cNvSpPr txBox="1"/>
          <p:nvPr/>
        </p:nvSpPr>
        <p:spPr>
          <a:xfrm>
            <a:off x="1687730" y="6018911"/>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26" name="TextBox 25">
            <a:extLst>
              <a:ext uri="{FF2B5EF4-FFF2-40B4-BE49-F238E27FC236}">
                <a16:creationId xmlns:a16="http://schemas.microsoft.com/office/drawing/2014/main" id="{D99907A5-E8D0-43B6-BD28-F05FC228E717}"/>
              </a:ext>
            </a:extLst>
          </p:cNvPr>
          <p:cNvSpPr txBox="1"/>
          <p:nvPr/>
        </p:nvSpPr>
        <p:spPr>
          <a:xfrm>
            <a:off x="6224861" y="6004841"/>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27" name="Picture 26" descr="Logo&#10;&#10;Description automatically generated">
            <a:extLst>
              <a:ext uri="{FF2B5EF4-FFF2-40B4-BE49-F238E27FC236}">
                <a16:creationId xmlns:a16="http://schemas.microsoft.com/office/drawing/2014/main" id="{FCFDE9B0-D002-4727-9DCF-3EA94C38C5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55802" y="5766145"/>
            <a:ext cx="1595995" cy="1091139"/>
          </a:xfrm>
          <a:prstGeom prst="rect">
            <a:avLst/>
          </a:prstGeom>
        </p:spPr>
      </p:pic>
      <p:sp>
        <p:nvSpPr>
          <p:cNvPr id="28" name="Content Placeholder 2">
            <a:extLst>
              <a:ext uri="{FF2B5EF4-FFF2-40B4-BE49-F238E27FC236}">
                <a16:creationId xmlns:a16="http://schemas.microsoft.com/office/drawing/2014/main" id="{4870A8F2-97AC-4D0F-BD55-78E3D1710516}"/>
              </a:ext>
            </a:extLst>
          </p:cNvPr>
          <p:cNvSpPr>
            <a:spLocks noGrp="1"/>
          </p:cNvSpPr>
          <p:nvPr>
            <p:ph sz="half" idx="1"/>
          </p:nvPr>
        </p:nvSpPr>
        <p:spPr>
          <a:xfrm>
            <a:off x="348405" y="3567969"/>
            <a:ext cx="9717602" cy="196576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1" name="Rectangle 30">
            <a:extLst>
              <a:ext uri="{FF2B5EF4-FFF2-40B4-BE49-F238E27FC236}">
                <a16:creationId xmlns:a16="http://schemas.microsoft.com/office/drawing/2014/main" id="{CEAB8483-FD8A-436A-A97A-19DC6204E359}"/>
              </a:ext>
            </a:extLst>
          </p:cNvPr>
          <p:cNvSpPr/>
          <p:nvPr/>
        </p:nvSpPr>
        <p:spPr>
          <a:xfrm>
            <a:off x="0" y="5627603"/>
            <a:ext cx="12192000" cy="1244279"/>
          </a:xfrm>
          <a:prstGeom prst="rect">
            <a:avLst/>
          </a:prstGeom>
          <a:noFill/>
          <a:ln w="635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2878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p:nvSpPr>
        <p:spPr>
          <a:xfrm>
            <a:off x="39189" y="53513"/>
            <a:ext cx="12152811" cy="7379252"/>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576969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566107" y="3445073"/>
            <a:ext cx="11098973" cy="20797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14992"/>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5" name="Rectangle 14">
            <a:extLst>
              <a:ext uri="{FF2B5EF4-FFF2-40B4-BE49-F238E27FC236}">
                <a16:creationId xmlns:a16="http://schemas.microsoft.com/office/drawing/2014/main" id="{6AC34DE5-E9D2-4223-A27E-D3DD01A4E8B1}"/>
              </a:ext>
            </a:extLst>
          </p:cNvPr>
          <p:cNvSpPr/>
          <p:nvPr/>
        </p:nvSpPr>
        <p:spPr>
          <a:xfrm>
            <a:off x="39189" y="53513"/>
            <a:ext cx="12152811" cy="7379252"/>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6" name="Group 15">
            <a:extLst>
              <a:ext uri="{FF2B5EF4-FFF2-40B4-BE49-F238E27FC236}">
                <a16:creationId xmlns:a16="http://schemas.microsoft.com/office/drawing/2014/main" id="{9D3ABBBC-23C6-444E-BE8A-1369CC918466}"/>
              </a:ext>
            </a:extLst>
          </p:cNvPr>
          <p:cNvGrpSpPr/>
          <p:nvPr/>
        </p:nvGrpSpPr>
        <p:grpSpPr>
          <a:xfrm>
            <a:off x="-86361" y="-1088314"/>
            <a:ext cx="12622443" cy="4505906"/>
            <a:chOff x="-302413" y="-942090"/>
            <a:chExt cx="12622443" cy="4505906"/>
          </a:xfrm>
        </p:grpSpPr>
        <p:sp>
          <p:nvSpPr>
            <p:cNvPr id="17" name="Speech Bubble: Rectangle 16">
              <a:extLst>
                <a:ext uri="{FF2B5EF4-FFF2-40B4-BE49-F238E27FC236}">
                  <a16:creationId xmlns:a16="http://schemas.microsoft.com/office/drawing/2014/main" id="{2EC0B96D-408D-403C-902A-1D31D9BCDD94}"/>
                </a:ext>
              </a:extLst>
            </p:cNvPr>
            <p:cNvSpPr/>
            <p:nvPr/>
          </p:nvSpPr>
          <p:spPr>
            <a:xfrm>
              <a:off x="9071681" y="1151332"/>
              <a:ext cx="3237895" cy="1321149"/>
            </a:xfrm>
            <a:prstGeom prst="wedgeRectCallout">
              <a:avLst>
                <a:gd name="adj1" fmla="val 46591"/>
                <a:gd name="adj2" fmla="val 67691"/>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Speech Bubble: Oval 17">
              <a:extLst>
                <a:ext uri="{FF2B5EF4-FFF2-40B4-BE49-F238E27FC236}">
                  <a16:creationId xmlns:a16="http://schemas.microsoft.com/office/drawing/2014/main" id="{82102E89-D0F3-4465-9151-873F47AA810B}"/>
                </a:ext>
              </a:extLst>
            </p:cNvPr>
            <p:cNvSpPr/>
            <p:nvPr/>
          </p:nvSpPr>
          <p:spPr>
            <a:xfrm>
              <a:off x="7976075" y="-381846"/>
              <a:ext cx="3074375" cy="1965761"/>
            </a:xfrm>
            <a:prstGeom prst="wedgeEllipseCallout">
              <a:avLst>
                <a:gd name="adj1" fmla="val 22294"/>
                <a:gd name="adj2" fmla="val 70640"/>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Speech Bubble: Rectangle with Corners Rounded 18">
              <a:extLst>
                <a:ext uri="{FF2B5EF4-FFF2-40B4-BE49-F238E27FC236}">
                  <a16:creationId xmlns:a16="http://schemas.microsoft.com/office/drawing/2014/main" id="{1F972CAF-1A10-449D-AD89-FA76A9455089}"/>
                </a:ext>
              </a:extLst>
            </p:cNvPr>
            <p:cNvSpPr/>
            <p:nvPr/>
          </p:nvSpPr>
          <p:spPr>
            <a:xfrm>
              <a:off x="10024111" y="-237626"/>
              <a:ext cx="1794510" cy="1563037"/>
            </a:xfrm>
            <a:prstGeom prst="wedgeRoundRectCallout">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hought Bubble: Cloud 19">
              <a:extLst>
                <a:ext uri="{FF2B5EF4-FFF2-40B4-BE49-F238E27FC236}">
                  <a16:creationId xmlns:a16="http://schemas.microsoft.com/office/drawing/2014/main" id="{995254D4-A087-4AE1-843F-219E711BC40B}"/>
                </a:ext>
              </a:extLst>
            </p:cNvPr>
            <p:cNvSpPr/>
            <p:nvPr/>
          </p:nvSpPr>
          <p:spPr>
            <a:xfrm rot="1476884">
              <a:off x="10202251" y="2028901"/>
              <a:ext cx="2117779" cy="1534915"/>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Speech Bubble: Oval 20">
              <a:extLst>
                <a:ext uri="{FF2B5EF4-FFF2-40B4-BE49-F238E27FC236}">
                  <a16:creationId xmlns:a16="http://schemas.microsoft.com/office/drawing/2014/main" id="{957C0545-3B01-48F9-8186-1B1F7BA7EC4E}"/>
                </a:ext>
              </a:extLst>
            </p:cNvPr>
            <p:cNvSpPr/>
            <p:nvPr/>
          </p:nvSpPr>
          <p:spPr>
            <a:xfrm>
              <a:off x="7548559" y="2065833"/>
              <a:ext cx="1794510" cy="1277720"/>
            </a:xfrm>
            <a:prstGeom prst="wedgeEllipseCallout">
              <a:avLst>
                <a:gd name="adj1" fmla="val 42224"/>
                <a:gd name="adj2" fmla="val 57133"/>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hought Bubble: Cloud 21">
              <a:extLst>
                <a:ext uri="{FF2B5EF4-FFF2-40B4-BE49-F238E27FC236}">
                  <a16:creationId xmlns:a16="http://schemas.microsoft.com/office/drawing/2014/main" id="{EB3878DE-186C-43D0-83B0-35E8C4AE1EED}"/>
                </a:ext>
              </a:extLst>
            </p:cNvPr>
            <p:cNvSpPr/>
            <p:nvPr/>
          </p:nvSpPr>
          <p:spPr>
            <a:xfrm>
              <a:off x="1779024" y="1580711"/>
              <a:ext cx="2281181" cy="1147463"/>
            </a:xfrm>
            <a:prstGeom prst="cloudCallout">
              <a:avLst>
                <a:gd name="adj1" fmla="val 4721"/>
                <a:gd name="adj2" fmla="val 68477"/>
              </a:avLst>
            </a:prstGeom>
            <a:solidFill>
              <a:srgbClr val="1488CA"/>
            </a:solidFill>
            <a:ln>
              <a:solidFill>
                <a:srgbClr val="1D9A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Speech Bubble: Rectangle 22">
              <a:extLst>
                <a:ext uri="{FF2B5EF4-FFF2-40B4-BE49-F238E27FC236}">
                  <a16:creationId xmlns:a16="http://schemas.microsoft.com/office/drawing/2014/main" id="{009045A2-0C6B-4CF8-89E8-50B752B4A60B}"/>
                </a:ext>
              </a:extLst>
            </p:cNvPr>
            <p:cNvSpPr/>
            <p:nvPr/>
          </p:nvSpPr>
          <p:spPr>
            <a:xfrm rot="20531057">
              <a:off x="-302413" y="742417"/>
              <a:ext cx="2520581" cy="1730066"/>
            </a:xfrm>
            <a:prstGeom prst="wedgeRectCallout">
              <a:avLst>
                <a:gd name="adj1" fmla="val 10552"/>
                <a:gd name="adj2" fmla="val 8319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E1B85D7D-980E-44FA-8304-AB5FF0EF6B6D}"/>
                </a:ext>
              </a:extLst>
            </p:cNvPr>
            <p:cNvSpPr/>
            <p:nvPr/>
          </p:nvSpPr>
          <p:spPr>
            <a:xfrm>
              <a:off x="2065141" y="219999"/>
              <a:ext cx="1794510" cy="1563037"/>
            </a:xfrm>
            <a:prstGeom prst="wedgeRoundRectCallout">
              <a:avLst>
                <a:gd name="adj1" fmla="val -71788"/>
                <a:gd name="adj2" fmla="val 902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Speech Bubble: Rectangle with Corners Rounded 24">
              <a:extLst>
                <a:ext uri="{FF2B5EF4-FFF2-40B4-BE49-F238E27FC236}">
                  <a16:creationId xmlns:a16="http://schemas.microsoft.com/office/drawing/2014/main" id="{34933808-BAA8-406F-8FB8-08B1E161505D}"/>
                </a:ext>
              </a:extLst>
            </p:cNvPr>
            <p:cNvSpPr/>
            <p:nvPr/>
          </p:nvSpPr>
          <p:spPr>
            <a:xfrm rot="21107619">
              <a:off x="4163532" y="1345504"/>
              <a:ext cx="1794510" cy="1563037"/>
            </a:xfrm>
            <a:prstGeom prst="wedgeRoundRectCallout">
              <a:avLst>
                <a:gd name="adj1" fmla="val 101960"/>
                <a:gd name="adj2" fmla="val 124945"/>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Speech Bubble: Rectangle with Corners Rounded 25">
              <a:extLst>
                <a:ext uri="{FF2B5EF4-FFF2-40B4-BE49-F238E27FC236}">
                  <a16:creationId xmlns:a16="http://schemas.microsoft.com/office/drawing/2014/main" id="{CF8DE1B0-EBD5-4431-B5E9-91B8011679DA}"/>
                </a:ext>
              </a:extLst>
            </p:cNvPr>
            <p:cNvSpPr/>
            <p:nvPr/>
          </p:nvSpPr>
          <p:spPr>
            <a:xfrm rot="1471521">
              <a:off x="7385765" y="493145"/>
              <a:ext cx="1794510" cy="1563037"/>
            </a:xfrm>
            <a:prstGeom prst="wedgeRoundRectCallout">
              <a:avLst>
                <a:gd name="adj1" fmla="val -33572"/>
                <a:gd name="adj2" fmla="val 66888"/>
                <a:gd name="adj3" fmla="val 16667"/>
              </a:avLst>
            </a:prstGeom>
            <a:solidFill>
              <a:srgbClr val="3171B7"/>
            </a:solidFill>
            <a:ln>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Speech Bubble: Oval 26">
              <a:extLst>
                <a:ext uri="{FF2B5EF4-FFF2-40B4-BE49-F238E27FC236}">
                  <a16:creationId xmlns:a16="http://schemas.microsoft.com/office/drawing/2014/main" id="{94423428-383C-4ACB-AE3A-4B8584B9A7AF}"/>
                </a:ext>
              </a:extLst>
            </p:cNvPr>
            <p:cNvSpPr/>
            <p:nvPr/>
          </p:nvSpPr>
          <p:spPr>
            <a:xfrm>
              <a:off x="3133606" y="1080399"/>
              <a:ext cx="1794510" cy="1277720"/>
            </a:xfrm>
            <a:prstGeom prst="wedgeEllipseCallou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Speech Bubble: Oval 27">
              <a:extLst>
                <a:ext uri="{FF2B5EF4-FFF2-40B4-BE49-F238E27FC236}">
                  <a16:creationId xmlns:a16="http://schemas.microsoft.com/office/drawing/2014/main" id="{35D8D339-1F04-474F-9615-EEA31B920A95}"/>
                </a:ext>
              </a:extLst>
            </p:cNvPr>
            <p:cNvSpPr/>
            <p:nvPr/>
          </p:nvSpPr>
          <p:spPr>
            <a:xfrm>
              <a:off x="-171209" y="-204150"/>
              <a:ext cx="1794510" cy="1277720"/>
            </a:xfrm>
            <a:prstGeom prst="wedgeEllipseCallout">
              <a:avLst>
                <a:gd name="adj1" fmla="val -21470"/>
                <a:gd name="adj2" fmla="val 65184"/>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Speech Bubble: Rectangle 28">
              <a:extLst>
                <a:ext uri="{FF2B5EF4-FFF2-40B4-BE49-F238E27FC236}">
                  <a16:creationId xmlns:a16="http://schemas.microsoft.com/office/drawing/2014/main" id="{2EF5B999-4EF9-43E9-A6B4-064AC7ED85DA}"/>
                </a:ext>
              </a:extLst>
            </p:cNvPr>
            <p:cNvSpPr/>
            <p:nvPr/>
          </p:nvSpPr>
          <p:spPr>
            <a:xfrm>
              <a:off x="4636590" y="558828"/>
              <a:ext cx="2637801" cy="1647164"/>
            </a:xfrm>
            <a:prstGeom prst="wedgeRectCallout">
              <a:avLst>
                <a:gd name="adj1" fmla="val 13832"/>
                <a:gd name="adj2" fmla="val 6735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Speech Bubble: Rectangle 29">
              <a:extLst>
                <a:ext uri="{FF2B5EF4-FFF2-40B4-BE49-F238E27FC236}">
                  <a16:creationId xmlns:a16="http://schemas.microsoft.com/office/drawing/2014/main" id="{8427611A-DCB2-4E18-AC4F-F4DBCA2F2C09}"/>
                </a:ext>
              </a:extLst>
            </p:cNvPr>
            <p:cNvSpPr/>
            <p:nvPr/>
          </p:nvSpPr>
          <p:spPr>
            <a:xfrm>
              <a:off x="3164064" y="-275986"/>
              <a:ext cx="1611025" cy="991970"/>
            </a:xfrm>
            <a:prstGeom prst="wedgeRectCallout">
              <a:avLst>
                <a:gd name="adj1" fmla="val -27218"/>
                <a:gd name="adj2" fmla="val 76327"/>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Thought Bubble: Cloud 30">
              <a:extLst>
                <a:ext uri="{FF2B5EF4-FFF2-40B4-BE49-F238E27FC236}">
                  <a16:creationId xmlns:a16="http://schemas.microsoft.com/office/drawing/2014/main" id="{D5F2F511-0DD8-4D5D-8224-FC8E500E5EFD}"/>
                </a:ext>
              </a:extLst>
            </p:cNvPr>
            <p:cNvSpPr/>
            <p:nvPr/>
          </p:nvSpPr>
          <p:spPr>
            <a:xfrm>
              <a:off x="3957376" y="-323875"/>
              <a:ext cx="3031909" cy="1741110"/>
            </a:xfrm>
            <a:prstGeom prst="cloudCallout">
              <a:avLst/>
            </a:prstGeom>
            <a:solidFill>
              <a:srgbClr val="1488C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Thought Bubble: Cloud 31">
              <a:extLst>
                <a:ext uri="{FF2B5EF4-FFF2-40B4-BE49-F238E27FC236}">
                  <a16:creationId xmlns:a16="http://schemas.microsoft.com/office/drawing/2014/main" id="{82D7A106-A5D3-49F6-A2C6-C55A41967DE0}"/>
                </a:ext>
              </a:extLst>
            </p:cNvPr>
            <p:cNvSpPr/>
            <p:nvPr/>
          </p:nvSpPr>
          <p:spPr>
            <a:xfrm>
              <a:off x="1097035" y="-942090"/>
              <a:ext cx="2412667" cy="1715653"/>
            </a:xfrm>
            <a:prstGeom prst="cloudCallout">
              <a:avLst>
                <a:gd name="adj1" fmla="val 20383"/>
                <a:gd name="adj2" fmla="val 58503"/>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hought Bubble: Cloud 32">
              <a:extLst>
                <a:ext uri="{FF2B5EF4-FFF2-40B4-BE49-F238E27FC236}">
                  <a16:creationId xmlns:a16="http://schemas.microsoft.com/office/drawing/2014/main" id="{778175CB-134E-407D-890C-A2F31F6138FF}"/>
                </a:ext>
              </a:extLst>
            </p:cNvPr>
            <p:cNvSpPr/>
            <p:nvPr/>
          </p:nvSpPr>
          <p:spPr>
            <a:xfrm>
              <a:off x="6305010" y="-193321"/>
              <a:ext cx="2281181" cy="1147463"/>
            </a:xfrm>
            <a:prstGeom prst="cloudCallout">
              <a:avLst>
                <a:gd name="adj1" fmla="val 4721"/>
                <a:gd name="adj2" fmla="val 68477"/>
              </a:avLst>
            </a:prstGeom>
            <a:solidFill>
              <a:srgbClr val="1D9AA8"/>
            </a:solidFill>
            <a:ln>
              <a:solidFill>
                <a:srgbClr val="1488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68413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EEE7045-FC9C-4E03-88E1-80EC1E36C486}"/>
              </a:ext>
            </a:extLst>
          </p:cNvPr>
          <p:cNvSpPr/>
          <p:nvPr/>
        </p:nvSpPr>
        <p:spPr>
          <a:xfrm>
            <a:off x="6084230" y="-24856"/>
            <a:ext cx="6096000" cy="5613722"/>
          </a:xfrm>
          <a:prstGeom prst="rect">
            <a:avLst/>
          </a:prstGeom>
          <a:solidFill>
            <a:srgbClr val="18A98A"/>
          </a:solidFill>
          <a:ln>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A4BFD2BF-778A-4A8E-8EA5-07373C746959}"/>
              </a:ext>
            </a:extLst>
          </p:cNvPr>
          <p:cNvSpPr>
            <a:spLocks noGrp="1"/>
          </p:cNvSpPr>
          <p:nvPr>
            <p:ph type="title"/>
          </p:nvPr>
        </p:nvSpPr>
        <p:spPr>
          <a:xfrm>
            <a:off x="457199" y="287967"/>
            <a:ext cx="5355771" cy="1325563"/>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97194-1375-40C9-B964-28E944BD65F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F96CECA-BB89-40EF-9B9C-CA3C618F98CA}"/>
              </a:ext>
            </a:extLst>
          </p:cNvPr>
          <p:cNvSpPr>
            <a:spLocks noGrp="1"/>
          </p:cNvSpPr>
          <p:nvPr>
            <p:ph sz="half" idx="2"/>
          </p:nvPr>
        </p:nvSpPr>
        <p:spPr>
          <a:xfrm>
            <a:off x="6675119" y="239331"/>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8E0A279-A32B-4C23-B752-AE7C88A83636}"/>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6" name="Footer Placeholder 5">
            <a:extLst>
              <a:ext uri="{FF2B5EF4-FFF2-40B4-BE49-F238E27FC236}">
                <a16:creationId xmlns:a16="http://schemas.microsoft.com/office/drawing/2014/main" id="{1905915E-C473-4B64-8167-0BB024C4586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91D7DE-3AC1-4D81-B907-9AC81F854948}"/>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8" name="Group 7">
            <a:extLst>
              <a:ext uri="{FF2B5EF4-FFF2-40B4-BE49-F238E27FC236}">
                <a16:creationId xmlns:a16="http://schemas.microsoft.com/office/drawing/2014/main" id="{7B372730-6D36-4A15-B733-BC01F6F6ADD6}"/>
              </a:ext>
            </a:extLst>
          </p:cNvPr>
          <p:cNvGrpSpPr/>
          <p:nvPr/>
        </p:nvGrpSpPr>
        <p:grpSpPr>
          <a:xfrm>
            <a:off x="0" y="5601929"/>
            <a:ext cx="12192000" cy="1244279"/>
            <a:chOff x="0" y="5613721"/>
            <a:chExt cx="12192000" cy="1244279"/>
          </a:xfrm>
        </p:grpSpPr>
        <p:pic>
          <p:nvPicPr>
            <p:cNvPr id="9" name="Picture 8" descr="Logo&#10;&#10;Description automatically generated">
              <a:extLst>
                <a:ext uri="{FF2B5EF4-FFF2-40B4-BE49-F238E27FC236}">
                  <a16:creationId xmlns:a16="http://schemas.microsoft.com/office/drawing/2014/main" id="{1B8A17A0-0ADA-4A0F-9E61-6AD1BB4104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29330" y="5712077"/>
              <a:ext cx="1595995" cy="1091139"/>
            </a:xfrm>
            <a:prstGeom prst="rect">
              <a:avLst/>
            </a:prstGeom>
          </p:spPr>
        </p:pic>
        <p:sp>
          <p:nvSpPr>
            <p:cNvPr id="10" name="Rectangle 9">
              <a:extLst>
                <a:ext uri="{FF2B5EF4-FFF2-40B4-BE49-F238E27FC236}">
                  <a16:creationId xmlns:a16="http://schemas.microsoft.com/office/drawing/2014/main" id="{18C92D13-D359-4C4A-866F-9F8BD6F757E0}"/>
                </a:ext>
              </a:extLst>
            </p:cNvPr>
            <p:cNvSpPr/>
            <p:nvPr/>
          </p:nvSpPr>
          <p:spPr>
            <a:xfrm>
              <a:off x="0" y="5613721"/>
              <a:ext cx="12192000" cy="1244279"/>
            </a:xfrm>
            <a:prstGeom prst="rect">
              <a:avLst/>
            </a:prstGeom>
            <a:noFill/>
            <a:ln w="381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902B7C30-9D51-4E7B-A4A2-F9D4C548C8A7}"/>
                </a:ext>
              </a:extLst>
            </p:cNvPr>
            <p:cNvSpPr/>
            <p:nvPr/>
          </p:nvSpPr>
          <p:spPr>
            <a:xfrm>
              <a:off x="0" y="5635468"/>
              <a:ext cx="6096000" cy="1222531"/>
            </a:xfrm>
            <a:prstGeom prst="rect">
              <a:avLst/>
            </a:prstGeom>
            <a:solidFill>
              <a:srgbClr val="18A98A"/>
            </a:solidFill>
            <a:ln>
              <a:solidFill>
                <a:srgbClr val="18A98A"/>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2" name="Picture 11" descr="Text&#10;&#10;Description automatically generated">
              <a:extLst>
                <a:ext uri="{FF2B5EF4-FFF2-40B4-BE49-F238E27FC236}">
                  <a16:creationId xmlns:a16="http://schemas.microsoft.com/office/drawing/2014/main" id="{A377840F-9F3B-4F39-AAFD-991F3BADF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12CE0F5D-0A28-47C1-8F4A-67AA3F0CC01D}"/>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4" name="TextBox 13">
              <a:extLst>
                <a:ext uri="{FF2B5EF4-FFF2-40B4-BE49-F238E27FC236}">
                  <a16:creationId xmlns:a16="http://schemas.microsoft.com/office/drawing/2014/main" id="{BE827CC5-169E-4D30-B9BF-F9523A001FF9}"/>
                </a:ext>
              </a:extLst>
            </p:cNvPr>
            <p:cNvSpPr txBox="1"/>
            <p:nvPr/>
          </p:nvSpPr>
          <p:spPr>
            <a:xfrm>
              <a:off x="6224861" y="5990775"/>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grpSp>
      <p:sp>
        <p:nvSpPr>
          <p:cNvPr id="16" name="Rectangle 15">
            <a:extLst>
              <a:ext uri="{FF2B5EF4-FFF2-40B4-BE49-F238E27FC236}">
                <a16:creationId xmlns:a16="http://schemas.microsoft.com/office/drawing/2014/main" id="{3A0F3100-44A0-43BF-AD1D-6D6FE5B65E80}"/>
              </a:ext>
            </a:extLst>
          </p:cNvPr>
          <p:cNvSpPr/>
          <p:nvPr/>
        </p:nvSpPr>
        <p:spPr>
          <a:xfrm>
            <a:off x="39189" y="53513"/>
            <a:ext cx="12152811" cy="7379252"/>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1184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A1379-0FB9-4076-AA36-C4FE2D569753}"/>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706E613-97D4-4B73-B0A6-1724B20E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07AD9F1-79AF-4EB2-9B2E-3FCB38653F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92B4C6E-EBBC-4361-A673-6B5202F46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851784-BA56-4F19-9099-5BB8AAAE737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1492570-1520-478F-80AB-A5604605451C}"/>
              </a:ext>
            </a:extLst>
          </p:cNvPr>
          <p:cNvSpPr>
            <a:spLocks noGrp="1"/>
          </p:cNvSpPr>
          <p:nvPr>
            <p:ph type="dt" sz="half" idx="10"/>
          </p:nvPr>
        </p:nvSpPr>
        <p:spPr/>
        <p:txBody>
          <a:bodyPr/>
          <a:lstStyle/>
          <a:p>
            <a:fld id="{DA7BB0DF-B522-4A2F-A7E0-AFAFD745C4ED}" type="datetimeFigureOut">
              <a:rPr lang="en-GB" smtClean="0"/>
              <a:t>14/03/2022</a:t>
            </a:fld>
            <a:endParaRPr lang="en-GB"/>
          </a:p>
        </p:txBody>
      </p:sp>
      <p:sp>
        <p:nvSpPr>
          <p:cNvPr id="8" name="Footer Placeholder 7">
            <a:extLst>
              <a:ext uri="{FF2B5EF4-FFF2-40B4-BE49-F238E27FC236}">
                <a16:creationId xmlns:a16="http://schemas.microsoft.com/office/drawing/2014/main" id="{F0ADD274-70C3-4952-9562-713EC615A8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E57C943-E0D8-4532-B85F-03B853DCF9EC}"/>
              </a:ext>
            </a:extLst>
          </p:cNvPr>
          <p:cNvSpPr>
            <a:spLocks noGrp="1"/>
          </p:cNvSpPr>
          <p:nvPr>
            <p:ph type="sldNum" sz="quarter" idx="12"/>
          </p:nvPr>
        </p:nvSpPr>
        <p:spPr/>
        <p:txBody>
          <a:bodyPr/>
          <a:lstStyle/>
          <a:p>
            <a:fld id="{39B0CF43-81BF-4FB5-81F5-9A64EBFB8195}" type="slidenum">
              <a:rPr lang="en-GB" smtClean="0"/>
              <a:t>‹#›</a:t>
            </a:fld>
            <a:endParaRPr lang="en-GB"/>
          </a:p>
        </p:txBody>
      </p:sp>
      <p:grpSp>
        <p:nvGrpSpPr>
          <p:cNvPr id="10" name="Group 9">
            <a:extLst>
              <a:ext uri="{FF2B5EF4-FFF2-40B4-BE49-F238E27FC236}">
                <a16:creationId xmlns:a16="http://schemas.microsoft.com/office/drawing/2014/main" id="{590D1730-87FB-41C2-A66E-FE3463130A50}"/>
              </a:ext>
            </a:extLst>
          </p:cNvPr>
          <p:cNvGrpSpPr/>
          <p:nvPr/>
        </p:nvGrpSpPr>
        <p:grpSpPr>
          <a:xfrm>
            <a:off x="-5120" y="5620115"/>
            <a:ext cx="12192000" cy="1244279"/>
            <a:chOff x="0" y="5613721"/>
            <a:chExt cx="12192000" cy="1244279"/>
          </a:xfrm>
        </p:grpSpPr>
        <p:sp>
          <p:nvSpPr>
            <p:cNvPr id="11" name="Rectangle 10">
              <a:extLst>
                <a:ext uri="{FF2B5EF4-FFF2-40B4-BE49-F238E27FC236}">
                  <a16:creationId xmlns:a16="http://schemas.microsoft.com/office/drawing/2014/main" id="{0227AFC7-F567-4677-9932-F00468B1C4C0}"/>
                </a:ext>
              </a:extLst>
            </p:cNvPr>
            <p:cNvSpPr/>
            <p:nvPr/>
          </p:nvSpPr>
          <p:spPr>
            <a:xfrm>
              <a:off x="0" y="5613721"/>
              <a:ext cx="12192000" cy="1244279"/>
            </a:xfrm>
            <a:prstGeom prst="rect">
              <a:avLst/>
            </a:prstGeom>
            <a:ln>
              <a:solidFill>
                <a:srgbClr val="1D1D1B"/>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2" name="Rectangle 11">
              <a:extLst>
                <a:ext uri="{FF2B5EF4-FFF2-40B4-BE49-F238E27FC236}">
                  <a16:creationId xmlns:a16="http://schemas.microsoft.com/office/drawing/2014/main" id="{72E245AE-AD57-43CE-ABBB-DFE508C59A47}"/>
                </a:ext>
              </a:extLst>
            </p:cNvPr>
            <p:cNvSpPr/>
            <p:nvPr/>
          </p:nvSpPr>
          <p:spPr>
            <a:xfrm>
              <a:off x="0" y="5635468"/>
              <a:ext cx="6096000" cy="1222531"/>
            </a:xfrm>
            <a:prstGeom prst="rect">
              <a:avLst/>
            </a:prstGeom>
            <a:solidFill>
              <a:srgbClr val="1D1D1B"/>
            </a:solidFill>
            <a:ln>
              <a:solidFill>
                <a:srgbClr val="1D1D1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pic>
          <p:nvPicPr>
            <p:cNvPr id="13" name="Picture 12" descr="Text&#10;&#10;Description automatically generated">
              <a:extLst>
                <a:ext uri="{FF2B5EF4-FFF2-40B4-BE49-F238E27FC236}">
                  <a16:creationId xmlns:a16="http://schemas.microsoft.com/office/drawing/2014/main" id="{2ECE7D59-78CA-455F-89C4-E0A09A64AD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827" y="5765142"/>
              <a:ext cx="1368473" cy="967564"/>
            </a:xfrm>
            <a:prstGeom prst="rect">
              <a:avLst/>
            </a:prstGeom>
          </p:spPr>
        </p:pic>
        <p:sp>
          <p:nvSpPr>
            <p:cNvPr id="14" name="TextBox 13">
              <a:extLst>
                <a:ext uri="{FF2B5EF4-FFF2-40B4-BE49-F238E27FC236}">
                  <a16:creationId xmlns:a16="http://schemas.microsoft.com/office/drawing/2014/main" id="{06328A37-99CE-43AB-8C87-107505AC4772}"/>
                </a:ext>
              </a:extLst>
            </p:cNvPr>
            <p:cNvSpPr txBox="1"/>
            <p:nvPr/>
          </p:nvSpPr>
          <p:spPr>
            <a:xfrm>
              <a:off x="1687730" y="6003839"/>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TextBox 14">
              <a:extLst>
                <a:ext uri="{FF2B5EF4-FFF2-40B4-BE49-F238E27FC236}">
                  <a16:creationId xmlns:a16="http://schemas.microsoft.com/office/drawing/2014/main" id="{0369432F-DCA2-4091-882E-E2BF0BC32570}"/>
                </a:ext>
              </a:extLst>
            </p:cNvPr>
            <p:cNvSpPr txBox="1"/>
            <p:nvPr/>
          </p:nvSpPr>
          <p:spPr>
            <a:xfrm>
              <a:off x="6224861" y="6003838"/>
              <a:ext cx="4116317" cy="461665"/>
            </a:xfrm>
            <a:prstGeom prst="rect">
              <a:avLst/>
            </a:prstGeom>
            <a:noFill/>
          </p:spPr>
          <p:txBody>
            <a:bodyPr wrap="square" rtlCol="0">
              <a:spAutoFit/>
            </a:bodyPr>
            <a:lstStyle/>
            <a:p>
              <a:pPr algn="ctr"/>
              <a:r>
                <a:rPr lang="en-GB" sz="2400" dirty="0">
                  <a:latin typeface="Montserrat"/>
                  <a:ea typeface="Calibri" panose="020F0502020204030204" pitchFamily="34" charset="0"/>
                </a:rPr>
                <a:t>MoodSpark.org.uk</a:t>
              </a:r>
              <a:endParaRPr lang="en-GB" sz="2400" dirty="0">
                <a:latin typeface="Montserrat"/>
              </a:endParaRPr>
            </a:p>
          </p:txBody>
        </p:sp>
        <p:pic>
          <p:nvPicPr>
            <p:cNvPr id="16" name="Picture 2" descr="Image preview">
              <a:extLst>
                <a:ext uri="{FF2B5EF4-FFF2-40B4-BE49-F238E27FC236}">
                  <a16:creationId xmlns:a16="http://schemas.microsoft.com/office/drawing/2014/main" id="{D4DF910F-5DFF-47B7-B1AA-B0D0B2CAC7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91359" y="5707101"/>
              <a:ext cx="1617144" cy="1105390"/>
            </a:xfrm>
            <a:prstGeom prst="rect">
              <a:avLst/>
            </a:prstGeom>
            <a:noFill/>
            <a:extLst>
              <a:ext uri="{909E8E84-426E-40DD-AFC4-6F175D3DCCD1}">
                <a14:hiddenFill xmlns:a14="http://schemas.microsoft.com/office/drawing/2010/main">
                  <a:solidFill>
                    <a:srgbClr val="FFFFFF"/>
                  </a:solidFill>
                </a14:hiddenFill>
              </a:ext>
            </a:extLst>
          </p:spPr>
        </p:pic>
      </p:grpSp>
      <p:sp>
        <p:nvSpPr>
          <p:cNvPr id="17" name="Rectangle 16">
            <a:extLst>
              <a:ext uri="{FF2B5EF4-FFF2-40B4-BE49-F238E27FC236}">
                <a16:creationId xmlns:a16="http://schemas.microsoft.com/office/drawing/2014/main" id="{54444491-0AEB-46C1-BDFD-E3C44687ACA3}"/>
              </a:ext>
            </a:extLst>
          </p:cNvPr>
          <p:cNvSpPr/>
          <p:nvPr/>
        </p:nvSpPr>
        <p:spPr>
          <a:xfrm>
            <a:off x="39189" y="53513"/>
            <a:ext cx="12152811" cy="7379252"/>
          </a:xfrm>
          <a:prstGeom prst="rec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29034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3E6252-1BF4-4B76-8043-64AE299529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a:extLst>
              <a:ext uri="{FF2B5EF4-FFF2-40B4-BE49-F238E27FC236}">
                <a16:creationId xmlns:a16="http://schemas.microsoft.com/office/drawing/2014/main" id="{5CE6449D-1EB0-421F-B56C-DAC573DED1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Date Placeholder 3">
            <a:extLst>
              <a:ext uri="{FF2B5EF4-FFF2-40B4-BE49-F238E27FC236}">
                <a16:creationId xmlns:a16="http://schemas.microsoft.com/office/drawing/2014/main" id="{CBF1570E-8393-4820-BCE0-E01D4C3CEC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7BB0DF-B522-4A2F-A7E0-AFAFD745C4ED}" type="datetimeFigureOut">
              <a:rPr lang="en-GB" smtClean="0"/>
              <a:t>14/03/2022</a:t>
            </a:fld>
            <a:endParaRPr lang="en-GB"/>
          </a:p>
        </p:txBody>
      </p:sp>
      <p:sp>
        <p:nvSpPr>
          <p:cNvPr id="5" name="Footer Placeholder 4">
            <a:extLst>
              <a:ext uri="{FF2B5EF4-FFF2-40B4-BE49-F238E27FC236}">
                <a16:creationId xmlns:a16="http://schemas.microsoft.com/office/drawing/2014/main" id="{2F925F65-BE7E-4683-A46C-E57EBDC7A5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5353775-F676-4191-928A-CB3A2A8D65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B0CF43-81BF-4FB5-81F5-9A64EBFB8195}" type="slidenum">
              <a:rPr lang="en-GB" smtClean="0"/>
              <a:t>‹#›</a:t>
            </a:fld>
            <a:endParaRPr lang="en-GB"/>
          </a:p>
        </p:txBody>
      </p:sp>
      <p:pic>
        <p:nvPicPr>
          <p:cNvPr id="12" name="Picture 11" descr="Text&#10;&#10;Description automatically generated">
            <a:extLst>
              <a:ext uri="{FF2B5EF4-FFF2-40B4-BE49-F238E27FC236}">
                <a16:creationId xmlns:a16="http://schemas.microsoft.com/office/drawing/2014/main" id="{3B32E2C2-1874-45E8-980E-1A1C8242287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54827" y="5752079"/>
            <a:ext cx="1368473" cy="967564"/>
          </a:xfrm>
          <a:prstGeom prst="rect">
            <a:avLst/>
          </a:prstGeom>
        </p:spPr>
      </p:pic>
      <p:sp>
        <p:nvSpPr>
          <p:cNvPr id="13" name="TextBox 12">
            <a:extLst>
              <a:ext uri="{FF2B5EF4-FFF2-40B4-BE49-F238E27FC236}">
                <a16:creationId xmlns:a16="http://schemas.microsoft.com/office/drawing/2014/main" id="{2E8E29D5-C0D9-4E27-8685-8C6965546B3B}"/>
              </a:ext>
            </a:extLst>
          </p:cNvPr>
          <p:cNvSpPr txBox="1"/>
          <p:nvPr/>
        </p:nvSpPr>
        <p:spPr>
          <a:xfrm>
            <a:off x="1687730" y="5990776"/>
            <a:ext cx="4343840" cy="461665"/>
          </a:xfrm>
          <a:prstGeom prst="rect">
            <a:avLst/>
          </a:prstGeom>
          <a:noFill/>
        </p:spPr>
        <p:txBody>
          <a:bodyPr wrap="square" rtlCol="0">
            <a:spAutoFit/>
          </a:bodyPr>
          <a:lstStyle/>
          <a:p>
            <a:pPr algn="ctr"/>
            <a:r>
              <a:rPr lang="en-GB" sz="2400" dirty="0">
                <a:solidFill>
                  <a:schemeClr val="bg1"/>
                </a:solidFill>
                <a:latin typeface="Montserrat"/>
                <a:ea typeface="Calibri" panose="020F0502020204030204" pitchFamily="34" charset="0"/>
                <a:cs typeface="Times New Roman" panose="02020603050405020304" pitchFamily="18" charset="0"/>
              </a:rPr>
              <a:t>K</a:t>
            </a:r>
            <a:r>
              <a:rPr lang="en-GB" sz="2400" dirty="0">
                <a:solidFill>
                  <a:schemeClr val="bg1"/>
                </a:solidFill>
                <a:effectLst/>
                <a:latin typeface="Montserrat"/>
                <a:ea typeface="Calibri" panose="020F0502020204030204" pitchFamily="34" charset="0"/>
                <a:cs typeface="Times New Roman" panose="02020603050405020304" pitchFamily="18" charset="0"/>
              </a:rPr>
              <a:t>entResilienceHub.org.uk</a:t>
            </a:r>
            <a:endParaRPr lang="en-GB" sz="2400" dirty="0">
              <a:solidFill>
                <a:schemeClr val="bg1"/>
              </a:solidFill>
              <a:latin typeface="Montserrat"/>
            </a:endParaRPr>
          </a:p>
        </p:txBody>
      </p:sp>
      <p:sp>
        <p:nvSpPr>
          <p:cNvPr id="15" name="Rectangle 14">
            <a:extLst>
              <a:ext uri="{FF2B5EF4-FFF2-40B4-BE49-F238E27FC236}">
                <a16:creationId xmlns:a16="http://schemas.microsoft.com/office/drawing/2014/main" id="{9F19A62F-6E57-43BE-B217-3829FA2D56DA}"/>
              </a:ext>
            </a:extLst>
          </p:cNvPr>
          <p:cNvSpPr/>
          <p:nvPr/>
        </p:nvSpPr>
        <p:spPr>
          <a:xfrm>
            <a:off x="9686260" y="5635469"/>
            <a:ext cx="2372390" cy="110539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9633613"/>
      </p:ext>
    </p:extLst>
  </p:cSld>
  <p:clrMap bg1="lt1" tx1="dk1" bg2="lt2" tx2="dk2" accent1="accent1" accent2="accent2" accent3="accent3" accent4="accent4" accent5="accent5" accent6="accent6" hlink="hlink" folHlink="folHlink"/>
  <p:sldLayoutIdLst>
    <p:sldLayoutId id="2147483839" r:id="rId1"/>
    <p:sldLayoutId id="2147483840" r:id="rId2"/>
    <p:sldLayoutId id="2147483841" r:id="rId3"/>
    <p:sldLayoutId id="2147483842" r:id="rId4"/>
    <p:sldLayoutId id="2147483843" r:id="rId5"/>
    <p:sldLayoutId id="2147483844" r:id="rId6"/>
    <p:sldLayoutId id="2147483845" r:id="rId7"/>
    <p:sldLayoutId id="2147483846" r:id="rId8"/>
    <p:sldLayoutId id="2147483847" r:id="rId9"/>
    <p:sldLayoutId id="2147483848" r:id="rId10"/>
    <p:sldLayoutId id="2147483849" r:id="rId11"/>
    <p:sldLayoutId id="2147483850" r:id="rId12"/>
    <p:sldLayoutId id="2147483851" r:id="rId13"/>
    <p:sldLayoutId id="2147483852" r:id="rId14"/>
  </p:sldLayoutIdLst>
  <p:txStyles>
    <p:titleStyle>
      <a:lvl1pPr algn="l" defTabSz="914400" rtl="0" eaLnBrk="1" latinLnBrk="0" hangingPunct="1">
        <a:lnSpc>
          <a:spcPct val="90000"/>
        </a:lnSpc>
        <a:spcBef>
          <a:spcPct val="0"/>
        </a:spcBef>
        <a:buNone/>
        <a:defRPr sz="4400" kern="1200">
          <a:solidFill>
            <a:srgbClr val="1D1D1B"/>
          </a:solidFill>
          <a:latin typeface="Montserra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D1D1B"/>
          </a:solidFill>
          <a:latin typeface="Montserra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D1D1B"/>
          </a:solidFill>
          <a:latin typeface="Montserra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D1D1B"/>
          </a:solidFill>
          <a:latin typeface="Montserra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D1D1B"/>
          </a:solidFill>
          <a:latin typeface="Montserra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xml"/><Relationship Id="rId1" Type="http://schemas.openxmlformats.org/officeDocument/2006/relationships/video" Target="https://www.youtube.com/embed/dVp9Z5k0dEE?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svg"/><Relationship Id="rId2" Type="http://schemas.openxmlformats.org/officeDocument/2006/relationships/image" Target="../media/image15.jpe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mailto:headstart@kent.gov.u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31.png"/><Relationship Id="rId4" Type="http://schemas.microsoft.com/office/2007/relationships/hdphoto" Target="../media/hdphoto1.wdp"/></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3D3C5-7337-48A6-88F8-1EE77C1AFDE2}"/>
              </a:ext>
            </a:extLst>
          </p:cNvPr>
          <p:cNvSpPr>
            <a:spLocks noGrp="1"/>
          </p:cNvSpPr>
          <p:nvPr>
            <p:ph type="ctrTitle"/>
          </p:nvPr>
        </p:nvSpPr>
        <p:spPr>
          <a:xfrm>
            <a:off x="1524000" y="1375582"/>
            <a:ext cx="9144000" cy="2387600"/>
          </a:xfrm>
        </p:spPr>
        <p:txBody>
          <a:bodyPr anchor="b">
            <a:normAutofit/>
          </a:bodyPr>
          <a:lstStyle/>
          <a:p>
            <a:r>
              <a:rPr lang="en-GB" sz="6600" b="1" dirty="0">
                <a:latin typeface="Malgun Gothic" panose="020B0503020000020004" pitchFamily="34" charset="-127"/>
                <a:ea typeface="Malgun Gothic" panose="020B0503020000020004" pitchFamily="34" charset="-127"/>
              </a:rPr>
              <a:t>INTERVIEW PANEL TRAINING </a:t>
            </a:r>
          </a:p>
        </p:txBody>
      </p:sp>
    </p:spTree>
    <p:extLst>
      <p:ext uri="{BB962C8B-B14F-4D97-AF65-F5344CB8AC3E}">
        <p14:creationId xmlns:p14="http://schemas.microsoft.com/office/powerpoint/2010/main" val="3485978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F7B7-E75A-4760-8918-A4BE12202B9E}"/>
              </a:ext>
            </a:extLst>
          </p:cNvPr>
          <p:cNvSpPr>
            <a:spLocks noGrp="1"/>
          </p:cNvSpPr>
          <p:nvPr>
            <p:ph type="title"/>
          </p:nvPr>
        </p:nvSpPr>
        <p:spPr>
          <a:xfrm>
            <a:off x="626726" y="-85726"/>
            <a:ext cx="11652421" cy="1325563"/>
          </a:xfrm>
        </p:spPr>
        <p:txBody>
          <a:bodyPr vert="horz" lIns="91440" tIns="45720" rIns="91440" bIns="45720" rtlCol="0" anchor="ctr">
            <a:normAutofit/>
          </a:bodyPr>
          <a:lstStyle/>
          <a:p>
            <a:r>
              <a:rPr lang="en-GB" sz="3200" b="1" dirty="0">
                <a:latin typeface="Malgun Gothic" panose="020B0503020000020004" pitchFamily="34" charset="-127"/>
                <a:ea typeface="Malgun Gothic" panose="020B0503020000020004" pitchFamily="34" charset="-127"/>
              </a:rPr>
              <a:t>What is the process candidates will go through? </a:t>
            </a:r>
          </a:p>
        </p:txBody>
      </p:sp>
      <p:sp>
        <p:nvSpPr>
          <p:cNvPr id="16" name="TextBox 15">
            <a:extLst>
              <a:ext uri="{FF2B5EF4-FFF2-40B4-BE49-F238E27FC236}">
                <a16:creationId xmlns:a16="http://schemas.microsoft.com/office/drawing/2014/main" id="{8F20FC2E-EDF4-4653-B234-CEE997D7C379}"/>
              </a:ext>
            </a:extLst>
          </p:cNvPr>
          <p:cNvSpPr txBox="1"/>
          <p:nvPr/>
        </p:nvSpPr>
        <p:spPr>
          <a:xfrm>
            <a:off x="6632869" y="1102047"/>
            <a:ext cx="5181600" cy="4351338"/>
          </a:xfrm>
          <a:prstGeom prst="rect">
            <a:avLst/>
          </a:prstGeom>
        </p:spPr>
        <p:txBody>
          <a:bodyPr vert="horz" lIns="91440" tIns="45720" rIns="91440" bIns="45720" rtlCol="0" anchor="t">
            <a:normAutofit lnSpcReduction="10000"/>
          </a:bodyPr>
          <a:lstStyle/>
          <a:p>
            <a:pPr>
              <a:lnSpc>
                <a:spcPct val="90000"/>
              </a:lnSpc>
              <a:spcAft>
                <a:spcPts val="600"/>
              </a:spcAft>
            </a:pPr>
            <a:r>
              <a:rPr lang="en-GB" sz="2400" dirty="0">
                <a:solidFill>
                  <a:srgbClr val="1D1D1B"/>
                </a:solidFill>
                <a:latin typeface="Malgun Gothic" panose="020B0503020000020004" pitchFamily="34" charset="-127"/>
                <a:ea typeface="Malgun Gothic" panose="020B0503020000020004" pitchFamily="34" charset="-127"/>
              </a:rPr>
              <a:t>The correct order is: </a:t>
            </a: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panose="020B0503020000020004" pitchFamily="34" charset="-127"/>
                <a:ea typeface="Malgun Gothic" panose="020B0503020000020004" pitchFamily="34" charset="-127"/>
              </a:rPr>
              <a:t>Vacancy</a:t>
            </a: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Design job description &amp; person specification</a:t>
            </a: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Application Forms returned</a:t>
            </a: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panose="020B0503020000020004" pitchFamily="34" charset="-127"/>
                <a:ea typeface="Malgun Gothic" panose="020B0503020000020004" pitchFamily="34" charset="-127"/>
              </a:rPr>
              <a:t>Shortlisting</a:t>
            </a: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Interview</a:t>
            </a:r>
            <a:endParaRPr lang="en-GB" sz="2400" dirty="0">
              <a:solidFill>
                <a:srgbClr val="1D1D1B"/>
              </a:solidFill>
              <a:latin typeface="Malgun Gothic" panose="020B0503020000020004" pitchFamily="34" charset="-127"/>
              <a:ea typeface="Malgun Gothic" panose="020B0503020000020004" pitchFamily="34" charset="-127"/>
            </a:endParaRP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Make decision</a:t>
            </a: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Job offer</a:t>
            </a:r>
            <a:endParaRPr lang="en-GB" sz="2400" dirty="0">
              <a:solidFill>
                <a:srgbClr val="1D1D1B"/>
              </a:solidFill>
              <a:latin typeface="Malgun Gothic" panose="020B0503020000020004" pitchFamily="34" charset="-127"/>
              <a:ea typeface="Malgun Gothic" panose="020B0503020000020004" pitchFamily="34" charset="-127"/>
            </a:endParaRP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Reference and checks</a:t>
            </a:r>
            <a:endParaRPr lang="en-GB" sz="2400" dirty="0">
              <a:solidFill>
                <a:srgbClr val="1D1D1B"/>
              </a:solidFill>
              <a:latin typeface="Malgun Gothic" panose="020B0503020000020004" pitchFamily="34" charset="-127"/>
              <a:ea typeface="Malgun Gothic" panose="020B0503020000020004" pitchFamily="34" charset="-127"/>
            </a:endParaRPr>
          </a:p>
          <a:p>
            <a:pPr marL="342900" indent="-228600">
              <a:lnSpc>
                <a:spcPct val="90000"/>
              </a:lnSpc>
              <a:spcAft>
                <a:spcPts val="600"/>
              </a:spcAft>
              <a:buFont typeface="Arial" panose="020B0604020202020204" pitchFamily="34" charset="0"/>
              <a:buChar char="•"/>
            </a:pPr>
            <a:r>
              <a:rPr lang="en-GB" sz="2400" dirty="0">
                <a:solidFill>
                  <a:srgbClr val="1D1D1B"/>
                </a:solidFill>
                <a:latin typeface="Malgun Gothic"/>
                <a:ea typeface="Malgun Gothic"/>
              </a:rPr>
              <a:t>Employee appointed</a:t>
            </a:r>
          </a:p>
          <a:p>
            <a:pPr indent="-228600">
              <a:lnSpc>
                <a:spcPct val="90000"/>
              </a:lnSpc>
              <a:spcAft>
                <a:spcPts val="600"/>
              </a:spcAft>
              <a:buFont typeface="Arial" panose="020B0604020202020204" pitchFamily="34" charset="0"/>
              <a:buChar char="•"/>
            </a:pPr>
            <a:endParaRPr lang="en-GB" sz="1500" dirty="0">
              <a:solidFill>
                <a:srgbClr val="1D1D1B"/>
              </a:solidFill>
              <a:latin typeface="Montserrat"/>
            </a:endParaRPr>
          </a:p>
          <a:p>
            <a:pPr indent="-228600">
              <a:lnSpc>
                <a:spcPct val="90000"/>
              </a:lnSpc>
              <a:spcAft>
                <a:spcPts val="600"/>
              </a:spcAft>
              <a:buFont typeface="Arial" panose="020B0604020202020204" pitchFamily="34" charset="0"/>
              <a:buChar char="•"/>
            </a:pPr>
            <a:endParaRPr lang="en-GB" sz="1500" dirty="0">
              <a:solidFill>
                <a:srgbClr val="1D1D1B"/>
              </a:solidFill>
              <a:latin typeface="Montserrat"/>
            </a:endParaRPr>
          </a:p>
          <a:p>
            <a:pPr indent="-228600">
              <a:lnSpc>
                <a:spcPct val="90000"/>
              </a:lnSpc>
              <a:spcAft>
                <a:spcPts val="600"/>
              </a:spcAft>
              <a:buFont typeface="Arial" panose="020B0604020202020204" pitchFamily="34" charset="0"/>
              <a:buChar char="•"/>
            </a:pPr>
            <a:endParaRPr lang="en-GB" sz="1500" dirty="0">
              <a:solidFill>
                <a:srgbClr val="1D1D1B"/>
              </a:solidFill>
              <a:latin typeface="Montserrat"/>
            </a:endParaRPr>
          </a:p>
        </p:txBody>
      </p:sp>
      <p:graphicFrame>
        <p:nvGraphicFramePr>
          <p:cNvPr id="26" name="TextBox 21" descr="These are in the wrong order and need to be put in the correct order: Design job description and person specification&#10;Vacancy&#10;Make decision&#10;Reference and checks&#10;Job offer&#10;Application forms returned&#10;Employee appointed&#10;Interview&#10;Shortlisting">
            <a:extLst>
              <a:ext uri="{FF2B5EF4-FFF2-40B4-BE49-F238E27FC236}">
                <a16:creationId xmlns:a16="http://schemas.microsoft.com/office/drawing/2014/main" id="{F391EDB1-5FFD-4204-B236-715094FA95DB}"/>
              </a:ext>
            </a:extLst>
          </p:cNvPr>
          <p:cNvGraphicFramePr/>
          <p:nvPr>
            <p:extLst>
              <p:ext uri="{D42A27DB-BD31-4B8C-83A1-F6EECF244321}">
                <p14:modId xmlns:p14="http://schemas.microsoft.com/office/powerpoint/2010/main" val="4089084154"/>
              </p:ext>
            </p:extLst>
          </p:nvPr>
        </p:nvGraphicFramePr>
        <p:xfrm>
          <a:off x="377531" y="1102047"/>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67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7D6F-E464-4FD3-9D46-3B8CE95146ED}"/>
              </a:ext>
            </a:extLst>
          </p:cNvPr>
          <p:cNvSpPr>
            <a:spLocks noGrp="1"/>
          </p:cNvSpPr>
          <p:nvPr>
            <p:ph type="ctrTitle"/>
          </p:nvPr>
        </p:nvSpPr>
        <p:spPr>
          <a:xfrm>
            <a:off x="1524000" y="-2387600"/>
            <a:ext cx="9144000" cy="2387600"/>
          </a:xfrm>
        </p:spPr>
        <p:txBody>
          <a:bodyPr vert="horz" lIns="91440" tIns="45720" rIns="91440" bIns="45720" rtlCol="0" anchor="b">
            <a:normAutofit/>
          </a:bodyPr>
          <a:lstStyle/>
          <a:p>
            <a:r>
              <a:rPr lang="en-GB" dirty="0"/>
              <a:t>Video </a:t>
            </a:r>
          </a:p>
        </p:txBody>
      </p:sp>
      <p:pic>
        <p:nvPicPr>
          <p:cNvPr id="4" name="Online Media 3" title="Understanding unconscious bias">
            <a:hlinkClick r:id="" action="ppaction://media"/>
            <a:extLst>
              <a:ext uri="{FF2B5EF4-FFF2-40B4-BE49-F238E27FC236}">
                <a16:creationId xmlns:a16="http://schemas.microsoft.com/office/drawing/2014/main" id="{449F49B6-FF04-4B74-BD70-936EA0805A06}"/>
              </a:ext>
            </a:extLst>
          </p:cNvPr>
          <p:cNvPicPr>
            <a:picLocks noGrp="1" noRot="1" noChangeAspect="1"/>
          </p:cNvPicPr>
          <p:nvPr>
            <p:ph idx="4294967295"/>
            <a:videoFile r:link="rId1"/>
          </p:nvPr>
        </p:nvPicPr>
        <p:blipFill>
          <a:blip r:embed="rId3"/>
          <a:stretch>
            <a:fillRect/>
          </a:stretch>
        </p:blipFill>
        <p:spPr>
          <a:xfrm>
            <a:off x="1095463" y="0"/>
            <a:ext cx="10001073" cy="5627260"/>
          </a:xfrm>
          <a:prstGeom prst="rect">
            <a:avLst/>
          </a:prstGeom>
        </p:spPr>
      </p:pic>
    </p:spTree>
    <p:extLst>
      <p:ext uri="{BB962C8B-B14F-4D97-AF65-F5344CB8AC3E}">
        <p14:creationId xmlns:p14="http://schemas.microsoft.com/office/powerpoint/2010/main" val="251069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3462848-E502-4D2D-82E9-1D5A361A792E}"/>
              </a:ext>
              <a:ext uri="{C183D7F6-B498-43B3-948B-1728B52AA6E4}">
                <adec:decorative xmlns:adec="http://schemas.microsoft.com/office/drawing/2017/decorative" val="1"/>
              </a:ext>
            </a:extLst>
          </p:cNvPr>
          <p:cNvPicPr>
            <a:picLocks noChangeAspect="1"/>
          </p:cNvPicPr>
          <p:nvPr/>
        </p:nvPicPr>
        <p:blipFill rotWithShape="1">
          <a:blip r:embed="rId2"/>
          <a:srcRect t="18481" b="16568"/>
          <a:stretch/>
        </p:blipFill>
        <p:spPr>
          <a:xfrm>
            <a:off x="155881" y="3414933"/>
            <a:ext cx="5862898" cy="2142004"/>
          </a:xfrm>
          <a:prstGeom prst="rect">
            <a:avLst/>
          </a:prstGeom>
        </p:spPr>
      </p:pic>
      <p:pic>
        <p:nvPicPr>
          <p:cNvPr id="5" name="Picture 4">
            <a:extLst>
              <a:ext uri="{FF2B5EF4-FFF2-40B4-BE49-F238E27FC236}">
                <a16:creationId xmlns:a16="http://schemas.microsoft.com/office/drawing/2014/main" id="{09050641-F713-4296-A439-18A63FBAA4C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02134" y="304348"/>
            <a:ext cx="4770392" cy="2296855"/>
          </a:xfrm>
          <a:prstGeom prst="rect">
            <a:avLst/>
          </a:prstGeom>
        </p:spPr>
      </p:pic>
      <p:sp>
        <p:nvSpPr>
          <p:cNvPr id="2" name="Title 1">
            <a:extLst>
              <a:ext uri="{FF2B5EF4-FFF2-40B4-BE49-F238E27FC236}">
                <a16:creationId xmlns:a16="http://schemas.microsoft.com/office/drawing/2014/main" id="{33B7A3BA-8222-4798-ACCB-AA8C86F97068}"/>
              </a:ext>
            </a:extLst>
          </p:cNvPr>
          <p:cNvSpPr>
            <a:spLocks noGrp="1"/>
          </p:cNvSpPr>
          <p:nvPr>
            <p:ph type="title"/>
          </p:nvPr>
        </p:nvSpPr>
        <p:spPr>
          <a:xfrm>
            <a:off x="6484948" y="1720772"/>
            <a:ext cx="5355771" cy="1325563"/>
          </a:xfrm>
        </p:spPr>
        <p:txBody>
          <a:bodyPr>
            <a:normAutofit fontScale="90000"/>
          </a:bodyPr>
          <a:lstStyle/>
          <a:p>
            <a:r>
              <a:rPr lang="en-GB" b="1" dirty="0"/>
              <a:t>Equality in recruitment and selection</a:t>
            </a:r>
            <a:br>
              <a:rPr lang="en-GB" dirty="0"/>
            </a:br>
            <a:br>
              <a:rPr lang="en-GB" dirty="0"/>
            </a:br>
            <a:r>
              <a:rPr lang="en-GB" dirty="0"/>
              <a:t>Why is it important to have a diverse workforce?</a:t>
            </a:r>
          </a:p>
        </p:txBody>
      </p:sp>
    </p:spTree>
    <p:extLst>
      <p:ext uri="{BB962C8B-B14F-4D97-AF65-F5344CB8AC3E}">
        <p14:creationId xmlns:p14="http://schemas.microsoft.com/office/powerpoint/2010/main" val="2524835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8DC279-585B-4C9F-A649-B3AFA209285B}"/>
              </a:ext>
            </a:extLst>
          </p:cNvPr>
          <p:cNvSpPr>
            <a:spLocks noGrp="1"/>
          </p:cNvSpPr>
          <p:nvPr>
            <p:ph type="title"/>
          </p:nvPr>
        </p:nvSpPr>
        <p:spPr>
          <a:xfrm>
            <a:off x="914400" y="352749"/>
            <a:ext cx="5181600" cy="1325563"/>
          </a:xfrm>
        </p:spPr>
        <p:txBody>
          <a:bodyPr/>
          <a:lstStyle/>
          <a:p>
            <a:r>
              <a:rPr lang="en-GB" b="1" dirty="0"/>
              <a:t>What is a job description?</a:t>
            </a:r>
          </a:p>
        </p:txBody>
      </p:sp>
      <p:pic>
        <p:nvPicPr>
          <p:cNvPr id="1026" name="Picture 2" descr="How to write a job description - Hiring People">
            <a:extLst>
              <a:ext uri="{FF2B5EF4-FFF2-40B4-BE49-F238E27FC236}">
                <a16:creationId xmlns:a16="http://schemas.microsoft.com/office/drawing/2014/main" id="{112010B7-FC59-431F-9098-A563A76AB5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061" y="3052559"/>
            <a:ext cx="3420707" cy="2288949"/>
          </a:xfrm>
          <a:prstGeom prst="rect">
            <a:avLst/>
          </a:prstGeom>
          <a:noFill/>
          <a:ln w="76200">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How To Write A Job Description and Person Specification - Aspire Cambridge  Ltd">
            <a:extLst>
              <a:ext uri="{FF2B5EF4-FFF2-40B4-BE49-F238E27FC236}">
                <a16:creationId xmlns:a16="http://schemas.microsoft.com/office/drawing/2014/main" id="{78C4C1A3-AB3E-48FB-99EB-27E8F5DA9F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6601" y="352749"/>
            <a:ext cx="3454365" cy="220046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Content Placeholder 2">
            <a:extLst>
              <a:ext uri="{FF2B5EF4-FFF2-40B4-BE49-F238E27FC236}">
                <a16:creationId xmlns:a16="http://schemas.microsoft.com/office/drawing/2014/main" id="{227BD093-373A-4735-8C71-6A4332E230B9}"/>
              </a:ext>
            </a:extLst>
          </p:cNvPr>
          <p:cNvSpPr>
            <a:spLocks noGrp="1"/>
          </p:cNvSpPr>
          <p:nvPr>
            <p:ph sz="half" idx="2"/>
          </p:nvPr>
        </p:nvSpPr>
        <p:spPr>
          <a:xfrm>
            <a:off x="6305550" y="3917168"/>
            <a:ext cx="5886450" cy="1424340"/>
          </a:xfrm>
        </p:spPr>
        <p:txBody>
          <a:bodyPr/>
          <a:lstStyle/>
          <a:p>
            <a:pPr marL="0" indent="0" algn="ctr">
              <a:buNone/>
            </a:pPr>
            <a:r>
              <a:rPr lang="en-US" sz="4800" b="1" dirty="0">
                <a:latin typeface="Malgun Gothic" panose="020B0503020000020004" pitchFamily="34" charset="-127"/>
                <a:ea typeface="Malgun Gothic" panose="020B0503020000020004" pitchFamily="34" charset="-127"/>
              </a:rPr>
              <a:t>What</a:t>
            </a:r>
            <a:r>
              <a:rPr lang="en-US" b="1" dirty="0">
                <a:latin typeface="Malgun Gothic" panose="020B0503020000020004" pitchFamily="34" charset="-127"/>
                <a:ea typeface="Malgun Gothic" panose="020B0503020000020004" pitchFamily="34" charset="-127"/>
              </a:rPr>
              <a:t> </a:t>
            </a:r>
            <a:r>
              <a:rPr lang="en-US" sz="4800" b="1" dirty="0">
                <a:latin typeface="Malgun Gothic" panose="020B0503020000020004" pitchFamily="34" charset="-127"/>
                <a:ea typeface="Malgun Gothic" panose="020B0503020000020004" pitchFamily="34" charset="-127"/>
              </a:rPr>
              <a:t>is a person specification?</a:t>
            </a:r>
          </a:p>
          <a:p>
            <a:endParaRPr lang="en-GB" b="1" dirty="0"/>
          </a:p>
        </p:txBody>
      </p:sp>
      <p:sp>
        <p:nvSpPr>
          <p:cNvPr id="5" name="Rectangle 4">
            <a:extLst>
              <a:ext uri="{FF2B5EF4-FFF2-40B4-BE49-F238E27FC236}">
                <a16:creationId xmlns:a16="http://schemas.microsoft.com/office/drawing/2014/main" id="{A31A6DF6-3784-462A-BE24-E483991A0682}"/>
              </a:ext>
              <a:ext uri="{C183D7F6-B498-43B3-948B-1728B52AA6E4}">
                <adec:decorative xmlns:adec="http://schemas.microsoft.com/office/drawing/2017/decorative" val="1"/>
              </a:ext>
            </a:extLst>
          </p:cNvPr>
          <p:cNvSpPr/>
          <p:nvPr/>
        </p:nvSpPr>
        <p:spPr>
          <a:xfrm>
            <a:off x="2392037" y="1984658"/>
            <a:ext cx="1080570" cy="1025173"/>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Rectangle 8">
            <a:extLst>
              <a:ext uri="{FF2B5EF4-FFF2-40B4-BE49-F238E27FC236}">
                <a16:creationId xmlns:a16="http://schemas.microsoft.com/office/drawing/2014/main" id="{7CDC1D0C-2E6A-410F-9676-F4920A575249}"/>
              </a:ext>
              <a:ext uri="{C183D7F6-B498-43B3-948B-1728B52AA6E4}">
                <adec:decorative xmlns:adec="http://schemas.microsoft.com/office/drawing/2017/decorative" val="1"/>
              </a:ext>
            </a:extLst>
          </p:cNvPr>
          <p:cNvSpPr/>
          <p:nvPr/>
        </p:nvSpPr>
        <p:spPr>
          <a:xfrm>
            <a:off x="8719390" y="2836203"/>
            <a:ext cx="1080571" cy="1025174"/>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Tree>
    <p:extLst>
      <p:ext uri="{BB962C8B-B14F-4D97-AF65-F5344CB8AC3E}">
        <p14:creationId xmlns:p14="http://schemas.microsoft.com/office/powerpoint/2010/main" val="3613050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9F055-389A-4ED9-AA3C-788327595476}"/>
              </a:ext>
            </a:extLst>
          </p:cNvPr>
          <p:cNvSpPr>
            <a:spLocks noGrp="1"/>
          </p:cNvSpPr>
          <p:nvPr>
            <p:ph type="title"/>
          </p:nvPr>
        </p:nvSpPr>
        <p:spPr>
          <a:xfrm>
            <a:off x="838200" y="210381"/>
            <a:ext cx="10515600" cy="1325563"/>
          </a:xfrm>
        </p:spPr>
        <p:txBody>
          <a:bodyPr>
            <a:normAutofit/>
          </a:bodyPr>
          <a:lstStyle/>
          <a:p>
            <a:pPr algn="ctr"/>
            <a:r>
              <a:rPr lang="en-GB" b="1" dirty="0">
                <a:latin typeface="Malgun Gothic" panose="020B0503020000020004" pitchFamily="34" charset="-127"/>
                <a:ea typeface="Malgun Gothic" panose="020B0503020000020004" pitchFamily="34" charset="-127"/>
              </a:rPr>
              <a:t>Types of Questions</a:t>
            </a:r>
            <a:br>
              <a:rPr lang="en-GB" b="1" dirty="0">
                <a:latin typeface="Malgun Gothic" panose="020B0503020000020004" pitchFamily="34" charset="-127"/>
                <a:ea typeface="Malgun Gothic" panose="020B0503020000020004" pitchFamily="34" charset="-127"/>
              </a:rPr>
            </a:br>
            <a:r>
              <a:rPr lang="en-GB" sz="3100" dirty="0">
                <a:latin typeface="Malgun Gothic" panose="020B0503020000020004" pitchFamily="34" charset="-127"/>
                <a:ea typeface="Malgun Gothic" panose="020B0503020000020004" pitchFamily="34" charset="-127"/>
              </a:rPr>
              <a:t>What are ‘open’ and ‘closed’ questions?</a:t>
            </a:r>
          </a:p>
        </p:txBody>
      </p:sp>
      <p:sp>
        <p:nvSpPr>
          <p:cNvPr id="3" name="Content Placeholder 2">
            <a:extLst>
              <a:ext uri="{FF2B5EF4-FFF2-40B4-BE49-F238E27FC236}">
                <a16:creationId xmlns:a16="http://schemas.microsoft.com/office/drawing/2014/main" id="{7D40C6D6-6C20-4DB4-8B29-D946AF92E595}"/>
              </a:ext>
            </a:extLst>
          </p:cNvPr>
          <p:cNvSpPr>
            <a:spLocks noGrp="1"/>
          </p:cNvSpPr>
          <p:nvPr>
            <p:ph sz="half" idx="1"/>
          </p:nvPr>
        </p:nvSpPr>
        <p:spPr>
          <a:xfrm>
            <a:off x="472440" y="1968510"/>
            <a:ext cx="5181600" cy="4351338"/>
          </a:xfrm>
        </p:spPr>
        <p:txBody>
          <a:bodyPr>
            <a:noAutofit/>
          </a:bodyPr>
          <a:lstStyle/>
          <a:p>
            <a:pPr marL="0" indent="0">
              <a:buNone/>
            </a:pPr>
            <a:r>
              <a:rPr lang="en-GB" b="1" dirty="0">
                <a:latin typeface="Malgun Gothic" panose="020B0503020000020004" pitchFamily="34" charset="-127"/>
                <a:ea typeface="Malgun Gothic" panose="020B0503020000020004" pitchFamily="34" charset="-127"/>
              </a:rPr>
              <a:t>Open </a:t>
            </a:r>
            <a:r>
              <a:rPr lang="en-GB" dirty="0">
                <a:latin typeface="Malgun Gothic" panose="020B0503020000020004" pitchFamily="34" charset="-127"/>
                <a:ea typeface="Malgun Gothic" panose="020B0503020000020004" pitchFamily="34" charset="-127"/>
              </a:rPr>
              <a:t>questions are used to find out more detail and get the most information. </a:t>
            </a:r>
          </a:p>
          <a:p>
            <a:pPr marL="0" indent="0">
              <a:buNone/>
            </a:pPr>
            <a:r>
              <a:rPr lang="en-GB" dirty="0">
                <a:latin typeface="Malgun Gothic" panose="020B0503020000020004" pitchFamily="34" charset="-127"/>
                <a:ea typeface="Malgun Gothic" panose="020B0503020000020004" pitchFamily="34" charset="-127"/>
              </a:rPr>
              <a:t>For example:</a:t>
            </a:r>
          </a:p>
          <a:p>
            <a:r>
              <a:rPr lang="en-GB" dirty="0">
                <a:latin typeface="Malgun Gothic" panose="020B0503020000020004" pitchFamily="34" charset="-127"/>
                <a:ea typeface="Malgun Gothic" panose="020B0503020000020004" pitchFamily="34" charset="-127"/>
              </a:rPr>
              <a:t>Please explain</a:t>
            </a:r>
          </a:p>
          <a:p>
            <a:r>
              <a:rPr lang="en-GB" dirty="0">
                <a:latin typeface="Malgun Gothic" panose="020B0503020000020004" pitchFamily="34" charset="-127"/>
                <a:ea typeface="Malgun Gothic" panose="020B0503020000020004" pitchFamily="34" charset="-127"/>
              </a:rPr>
              <a:t>Can you tell us…?</a:t>
            </a:r>
          </a:p>
          <a:p>
            <a:pPr marL="0" indent="0">
              <a:buNone/>
            </a:pPr>
            <a:endParaRPr lang="en-GB" dirty="0">
              <a:latin typeface="Malgun Gothic" panose="020B0503020000020004" pitchFamily="34" charset="-127"/>
              <a:ea typeface="Malgun Gothic" panose="020B0503020000020004" pitchFamily="34" charset="-127"/>
            </a:endParaRPr>
          </a:p>
        </p:txBody>
      </p:sp>
      <p:sp>
        <p:nvSpPr>
          <p:cNvPr id="4" name="Content Placeholder 3">
            <a:extLst>
              <a:ext uri="{FF2B5EF4-FFF2-40B4-BE49-F238E27FC236}">
                <a16:creationId xmlns:a16="http://schemas.microsoft.com/office/drawing/2014/main" id="{681A297B-25FC-4703-A797-73FD874D109B}"/>
              </a:ext>
            </a:extLst>
          </p:cNvPr>
          <p:cNvSpPr>
            <a:spLocks noGrp="1"/>
          </p:cNvSpPr>
          <p:nvPr>
            <p:ph sz="half" idx="2"/>
          </p:nvPr>
        </p:nvSpPr>
        <p:spPr>
          <a:xfrm>
            <a:off x="6686843" y="1968510"/>
            <a:ext cx="5181600" cy="4351338"/>
          </a:xfrm>
        </p:spPr>
        <p:txBody>
          <a:bodyPr/>
          <a:lstStyle/>
          <a:p>
            <a:pPr marL="0" indent="0">
              <a:buNone/>
            </a:pPr>
            <a:r>
              <a:rPr lang="en-GB" b="1" dirty="0">
                <a:latin typeface="Malgun Gothic" panose="020B0503020000020004" pitchFamily="34" charset="-127"/>
                <a:ea typeface="Malgun Gothic" panose="020B0503020000020004" pitchFamily="34" charset="-127"/>
              </a:rPr>
              <a:t>Closed</a:t>
            </a:r>
            <a:r>
              <a:rPr lang="en-GB" dirty="0">
                <a:latin typeface="Malgun Gothic" panose="020B0503020000020004" pitchFamily="34" charset="-127"/>
                <a:ea typeface="Malgun Gothic" panose="020B0503020000020004" pitchFamily="34" charset="-127"/>
              </a:rPr>
              <a:t> questions are used to get a precise answer or detail. They are often answered with a ‘yes’ or ‘no’. </a:t>
            </a:r>
          </a:p>
          <a:p>
            <a:pPr marL="0" indent="0">
              <a:buNone/>
            </a:pPr>
            <a:r>
              <a:rPr lang="en-GB" dirty="0">
                <a:latin typeface="Malgun Gothic" panose="020B0503020000020004" pitchFamily="34" charset="-127"/>
                <a:ea typeface="Malgun Gothic" panose="020B0503020000020004" pitchFamily="34" charset="-127"/>
              </a:rPr>
              <a:t>For example:</a:t>
            </a:r>
          </a:p>
          <a:p>
            <a:r>
              <a:rPr lang="en-GB" dirty="0">
                <a:latin typeface="Malgun Gothic" panose="020B0503020000020004" pitchFamily="34" charset="-127"/>
                <a:ea typeface="Malgun Gothic" panose="020B0503020000020004" pitchFamily="34" charset="-127"/>
              </a:rPr>
              <a:t>Have you…?</a:t>
            </a:r>
          </a:p>
        </p:txBody>
      </p:sp>
    </p:spTree>
    <p:extLst>
      <p:ext uri="{BB962C8B-B14F-4D97-AF65-F5344CB8AC3E}">
        <p14:creationId xmlns:p14="http://schemas.microsoft.com/office/powerpoint/2010/main" val="4098335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6549-2CFA-484B-9151-83AB507E6882}"/>
              </a:ext>
            </a:extLst>
          </p:cNvPr>
          <p:cNvSpPr>
            <a:spLocks noGrp="1"/>
          </p:cNvSpPr>
          <p:nvPr>
            <p:ph type="ctrTitle"/>
          </p:nvPr>
        </p:nvSpPr>
        <p:spPr>
          <a:xfrm>
            <a:off x="290763" y="-4676"/>
            <a:ext cx="11610474" cy="1192729"/>
          </a:xfrm>
        </p:spPr>
        <p:txBody>
          <a:bodyPr>
            <a:normAutofit/>
          </a:bodyPr>
          <a:lstStyle/>
          <a:p>
            <a:r>
              <a:rPr lang="en-GB" sz="4000" b="1" dirty="0">
                <a:latin typeface="Malgun Gothic" panose="020B0503020000020004" pitchFamily="34" charset="-127"/>
                <a:ea typeface="Malgun Gothic" panose="020B0503020000020004" pitchFamily="34" charset="-127"/>
              </a:rPr>
              <a:t>Are these </a:t>
            </a:r>
            <a:br>
              <a:rPr lang="en-GB" sz="4000" b="1" dirty="0">
                <a:latin typeface="Malgun Gothic" panose="020B0503020000020004" pitchFamily="34" charset="-127"/>
                <a:ea typeface="Malgun Gothic" panose="020B0503020000020004" pitchFamily="34" charset="-127"/>
              </a:rPr>
            </a:br>
            <a:r>
              <a:rPr lang="en-GB" sz="4000" b="1" dirty="0">
                <a:latin typeface="Malgun Gothic" panose="020B0503020000020004" pitchFamily="34" charset="-127"/>
                <a:ea typeface="Malgun Gothic" panose="020B0503020000020004" pitchFamily="34" charset="-127"/>
              </a:rPr>
              <a:t>Open or Closed questions?</a:t>
            </a:r>
          </a:p>
        </p:txBody>
      </p:sp>
      <p:sp>
        <p:nvSpPr>
          <p:cNvPr id="12" name="TextBox 11">
            <a:extLst>
              <a:ext uri="{FF2B5EF4-FFF2-40B4-BE49-F238E27FC236}">
                <a16:creationId xmlns:a16="http://schemas.microsoft.com/office/drawing/2014/main" id="{97547A67-310D-4CE1-939C-4E7D6EFCB296}"/>
              </a:ext>
            </a:extLst>
          </p:cNvPr>
          <p:cNvSpPr txBox="1"/>
          <p:nvPr/>
        </p:nvSpPr>
        <p:spPr>
          <a:xfrm>
            <a:off x="151972" y="1778440"/>
            <a:ext cx="2418145" cy="707886"/>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What made you apply for this job?</a:t>
            </a:r>
          </a:p>
        </p:txBody>
      </p:sp>
      <p:sp>
        <p:nvSpPr>
          <p:cNvPr id="10" name="TextBox 9">
            <a:extLst>
              <a:ext uri="{FF2B5EF4-FFF2-40B4-BE49-F238E27FC236}">
                <a16:creationId xmlns:a16="http://schemas.microsoft.com/office/drawing/2014/main" id="{B067B5E3-5C51-4FDF-A89C-1A7DE375B2F8}"/>
              </a:ext>
            </a:extLst>
          </p:cNvPr>
          <p:cNvSpPr txBox="1"/>
          <p:nvPr/>
        </p:nvSpPr>
        <p:spPr>
          <a:xfrm>
            <a:off x="1892518" y="2687898"/>
            <a:ext cx="2704514" cy="707886"/>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Do you think this job will interest you?</a:t>
            </a:r>
          </a:p>
        </p:txBody>
      </p:sp>
      <p:sp>
        <p:nvSpPr>
          <p:cNvPr id="7" name="TextBox 6">
            <a:extLst>
              <a:ext uri="{FF2B5EF4-FFF2-40B4-BE49-F238E27FC236}">
                <a16:creationId xmlns:a16="http://schemas.microsoft.com/office/drawing/2014/main" id="{0067CA8B-4375-48CC-BBB4-D8EA28B45648}"/>
              </a:ext>
            </a:extLst>
          </p:cNvPr>
          <p:cNvSpPr txBox="1"/>
          <p:nvPr/>
        </p:nvSpPr>
        <p:spPr>
          <a:xfrm>
            <a:off x="290763" y="3730338"/>
            <a:ext cx="3049172" cy="1323439"/>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What qualities do you think are important for a person working with young people?</a:t>
            </a:r>
          </a:p>
        </p:txBody>
      </p:sp>
      <p:sp>
        <p:nvSpPr>
          <p:cNvPr id="26" name="TextBox 25">
            <a:extLst>
              <a:ext uri="{FF2B5EF4-FFF2-40B4-BE49-F238E27FC236}">
                <a16:creationId xmlns:a16="http://schemas.microsoft.com/office/drawing/2014/main" id="{74B4625F-047B-4A55-BB5D-103FD989DB1B}"/>
              </a:ext>
            </a:extLst>
          </p:cNvPr>
          <p:cNvSpPr txBox="1"/>
          <p:nvPr/>
        </p:nvSpPr>
        <p:spPr>
          <a:xfrm>
            <a:off x="3442222" y="1382130"/>
            <a:ext cx="2887394" cy="1015663"/>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Give an example of a crisis and how you handled it</a:t>
            </a:r>
          </a:p>
        </p:txBody>
      </p:sp>
      <p:sp>
        <p:nvSpPr>
          <p:cNvPr id="5" name="TextBox 4">
            <a:extLst>
              <a:ext uri="{FF2B5EF4-FFF2-40B4-BE49-F238E27FC236}">
                <a16:creationId xmlns:a16="http://schemas.microsoft.com/office/drawing/2014/main" id="{079C34AF-4D11-4C63-A443-95CBC257BE6F}"/>
              </a:ext>
            </a:extLst>
          </p:cNvPr>
          <p:cNvSpPr txBox="1"/>
          <p:nvPr/>
        </p:nvSpPr>
        <p:spPr>
          <a:xfrm>
            <a:off x="4597032" y="3316950"/>
            <a:ext cx="2719754" cy="707886"/>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Do you like working with young people?</a:t>
            </a:r>
          </a:p>
        </p:txBody>
      </p:sp>
      <p:sp>
        <p:nvSpPr>
          <p:cNvPr id="20" name="TextBox 19">
            <a:extLst>
              <a:ext uri="{FF2B5EF4-FFF2-40B4-BE49-F238E27FC236}">
                <a16:creationId xmlns:a16="http://schemas.microsoft.com/office/drawing/2014/main" id="{F3459EDE-C36A-4A66-AAA0-0FA54399FCED}"/>
              </a:ext>
            </a:extLst>
          </p:cNvPr>
          <p:cNvSpPr txBox="1"/>
          <p:nvPr/>
        </p:nvSpPr>
        <p:spPr>
          <a:xfrm>
            <a:off x="3656725" y="4395181"/>
            <a:ext cx="2999935" cy="707886"/>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What would you say are your strengths?</a:t>
            </a:r>
          </a:p>
        </p:txBody>
      </p:sp>
      <p:sp>
        <p:nvSpPr>
          <p:cNvPr id="16" name="TextBox 15">
            <a:extLst>
              <a:ext uri="{FF2B5EF4-FFF2-40B4-BE49-F238E27FC236}">
                <a16:creationId xmlns:a16="http://schemas.microsoft.com/office/drawing/2014/main" id="{6D3E6B28-9F5A-4B04-ABB7-B6C951C7B6AD}"/>
              </a:ext>
            </a:extLst>
          </p:cNvPr>
          <p:cNvSpPr txBox="1"/>
          <p:nvPr/>
        </p:nvSpPr>
        <p:spPr>
          <a:xfrm>
            <a:off x="6339422" y="1470663"/>
            <a:ext cx="3282461" cy="1015663"/>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What experience do you have of working with young people?</a:t>
            </a:r>
          </a:p>
        </p:txBody>
      </p:sp>
      <p:sp>
        <p:nvSpPr>
          <p:cNvPr id="18" name="TextBox 17">
            <a:extLst>
              <a:ext uri="{FF2B5EF4-FFF2-40B4-BE49-F238E27FC236}">
                <a16:creationId xmlns:a16="http://schemas.microsoft.com/office/drawing/2014/main" id="{639DBB1E-DC7E-44AD-BD78-7C51849CD0D2}"/>
              </a:ext>
            </a:extLst>
          </p:cNvPr>
          <p:cNvSpPr txBox="1"/>
          <p:nvPr/>
        </p:nvSpPr>
        <p:spPr>
          <a:xfrm>
            <a:off x="7372484" y="2768937"/>
            <a:ext cx="2887394" cy="707886"/>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How would you improve the project?</a:t>
            </a:r>
          </a:p>
        </p:txBody>
      </p:sp>
      <p:sp>
        <p:nvSpPr>
          <p:cNvPr id="14" name="TextBox 13">
            <a:extLst>
              <a:ext uri="{FF2B5EF4-FFF2-40B4-BE49-F238E27FC236}">
                <a16:creationId xmlns:a16="http://schemas.microsoft.com/office/drawing/2014/main" id="{C0E02874-C770-4D58-8881-4BE7DC318693}"/>
              </a:ext>
            </a:extLst>
          </p:cNvPr>
          <p:cNvSpPr txBox="1"/>
          <p:nvPr/>
        </p:nvSpPr>
        <p:spPr>
          <a:xfrm>
            <a:off x="7372484" y="4241292"/>
            <a:ext cx="2155874" cy="1015663"/>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Are you experienced in this work?</a:t>
            </a:r>
          </a:p>
        </p:txBody>
      </p:sp>
      <p:sp>
        <p:nvSpPr>
          <p:cNvPr id="22" name="TextBox 21">
            <a:extLst>
              <a:ext uri="{FF2B5EF4-FFF2-40B4-BE49-F238E27FC236}">
                <a16:creationId xmlns:a16="http://schemas.microsoft.com/office/drawing/2014/main" id="{9172E099-C824-4C30-B469-19F9004437F2}"/>
              </a:ext>
            </a:extLst>
          </p:cNvPr>
          <p:cNvSpPr txBox="1"/>
          <p:nvPr/>
        </p:nvSpPr>
        <p:spPr>
          <a:xfrm>
            <a:off x="10095913" y="1590782"/>
            <a:ext cx="2096087" cy="1323439"/>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Have you any experience of</a:t>
            </a:r>
          </a:p>
          <a:p>
            <a:pPr algn="ctr"/>
            <a:r>
              <a:rPr lang="en-GB" sz="2000" dirty="0">
                <a:latin typeface="Malgun Gothic" panose="020B0503020000020004" pitchFamily="34" charset="-127"/>
                <a:ea typeface="Malgun Gothic" panose="020B0503020000020004" pitchFamily="34" charset="-127"/>
              </a:rPr>
              <a:t>working with parents?</a:t>
            </a:r>
          </a:p>
        </p:txBody>
      </p:sp>
      <p:sp>
        <p:nvSpPr>
          <p:cNvPr id="24" name="TextBox 23">
            <a:extLst>
              <a:ext uri="{FF2B5EF4-FFF2-40B4-BE49-F238E27FC236}">
                <a16:creationId xmlns:a16="http://schemas.microsoft.com/office/drawing/2014/main" id="{2BF07C95-A6BE-469B-A5AA-3E93F3D8CA09}"/>
              </a:ext>
            </a:extLst>
          </p:cNvPr>
          <p:cNvSpPr txBox="1"/>
          <p:nvPr/>
        </p:nvSpPr>
        <p:spPr>
          <a:xfrm>
            <a:off x="9602548" y="3903969"/>
            <a:ext cx="2589452" cy="1015663"/>
          </a:xfrm>
          <a:prstGeom prst="rect">
            <a:avLst/>
          </a:prstGeom>
          <a:noFill/>
        </p:spPr>
        <p:txBody>
          <a:bodyPr wrap="square">
            <a:spAutoFit/>
          </a:bodyPr>
          <a:lstStyle/>
          <a:p>
            <a:pPr algn="ctr"/>
            <a:r>
              <a:rPr lang="en-GB" sz="2000" dirty="0">
                <a:latin typeface="Malgun Gothic" panose="020B0503020000020004" pitchFamily="34" charset="-127"/>
                <a:ea typeface="Malgun Gothic" panose="020B0503020000020004" pitchFamily="34" charset="-127"/>
              </a:rPr>
              <a:t>Are you prepared to work unsociable hours?</a:t>
            </a:r>
          </a:p>
        </p:txBody>
      </p:sp>
    </p:spTree>
    <p:extLst>
      <p:ext uri="{BB962C8B-B14F-4D97-AF65-F5344CB8AC3E}">
        <p14:creationId xmlns:p14="http://schemas.microsoft.com/office/powerpoint/2010/main" val="220574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2000" fill="hold"/>
                                        <p:tgtEl>
                                          <p:spTgt spid="20"/>
                                        </p:tgtEl>
                                        <p:attrNameLst>
                                          <p:attrName>style.color</p:attrName>
                                        </p:attrNameLst>
                                      </p:cBhvr>
                                      <p:to>
                                        <a:srgbClr val="00B0F0"/>
                                      </p:to>
                                    </p:animClr>
                                  </p:childTnLst>
                                </p:cTn>
                              </p:par>
                              <p:par>
                                <p:cTn id="7" presetID="3" presetClass="emph" presetSubtype="2" fill="hold" grpId="0" nodeType="withEffect">
                                  <p:stCondLst>
                                    <p:cond delay="0"/>
                                  </p:stCondLst>
                                  <p:childTnLst>
                                    <p:animClr clrSpc="rgb" dir="cw">
                                      <p:cBhvr override="childStyle">
                                        <p:cTn id="8" dur="2000" fill="hold"/>
                                        <p:tgtEl>
                                          <p:spTgt spid="14"/>
                                        </p:tgtEl>
                                        <p:attrNameLst>
                                          <p:attrName>style.color</p:attrName>
                                        </p:attrNameLst>
                                      </p:cBhvr>
                                      <p:to>
                                        <a:srgbClr val="00B0F0"/>
                                      </p:to>
                                    </p:animClr>
                                  </p:childTnLst>
                                </p:cTn>
                              </p:par>
                              <p:par>
                                <p:cTn id="9" presetID="3" presetClass="emph" presetSubtype="2" fill="hold" grpId="0" nodeType="withEffect">
                                  <p:stCondLst>
                                    <p:cond delay="0"/>
                                  </p:stCondLst>
                                  <p:childTnLst>
                                    <p:animClr clrSpc="rgb" dir="cw">
                                      <p:cBhvr override="childStyle">
                                        <p:cTn id="10" dur="2000" fill="hold"/>
                                        <p:tgtEl>
                                          <p:spTgt spid="18"/>
                                        </p:tgtEl>
                                        <p:attrNameLst>
                                          <p:attrName>style.color</p:attrName>
                                        </p:attrNameLst>
                                      </p:cBhvr>
                                      <p:to>
                                        <a:srgbClr val="00B0F0"/>
                                      </p:to>
                                    </p:animClr>
                                  </p:childTnLst>
                                </p:cTn>
                              </p:par>
                              <p:par>
                                <p:cTn id="11" presetID="3" presetClass="emph" presetSubtype="2" fill="hold" grpId="0" nodeType="withEffect">
                                  <p:stCondLst>
                                    <p:cond delay="0"/>
                                  </p:stCondLst>
                                  <p:childTnLst>
                                    <p:animClr clrSpc="rgb" dir="cw">
                                      <p:cBhvr override="childStyle">
                                        <p:cTn id="12" dur="2000" fill="hold"/>
                                        <p:tgtEl>
                                          <p:spTgt spid="12"/>
                                        </p:tgtEl>
                                        <p:attrNameLst>
                                          <p:attrName>style.color</p:attrName>
                                        </p:attrNameLst>
                                      </p:cBhvr>
                                      <p:to>
                                        <a:srgbClr val="00B0F0"/>
                                      </p:to>
                                    </p:animClr>
                                  </p:childTnLst>
                                </p:cTn>
                              </p:par>
                              <p:par>
                                <p:cTn id="13" presetID="3" presetClass="emph" presetSubtype="2" fill="hold" grpId="0" nodeType="withEffect">
                                  <p:stCondLst>
                                    <p:cond delay="0"/>
                                  </p:stCondLst>
                                  <p:childTnLst>
                                    <p:animClr clrSpc="rgb" dir="cw">
                                      <p:cBhvr override="childStyle">
                                        <p:cTn id="14" dur="2000" fill="hold"/>
                                        <p:tgtEl>
                                          <p:spTgt spid="7"/>
                                        </p:tgtEl>
                                        <p:attrNameLst>
                                          <p:attrName>style.color</p:attrName>
                                        </p:attrNameLst>
                                      </p:cBhvr>
                                      <p:to>
                                        <a:srgbClr val="00B0F0"/>
                                      </p:to>
                                    </p:animClr>
                                  </p:childTnLst>
                                </p:cTn>
                              </p:par>
                              <p:par>
                                <p:cTn id="15" presetID="3" presetClass="emph" presetSubtype="2" fill="hold" grpId="0" nodeType="withEffect">
                                  <p:stCondLst>
                                    <p:cond delay="0"/>
                                  </p:stCondLst>
                                  <p:childTnLst>
                                    <p:animClr clrSpc="rgb" dir="cw">
                                      <p:cBhvr override="childStyle">
                                        <p:cTn id="16" dur="2000" fill="hold"/>
                                        <p:tgtEl>
                                          <p:spTgt spid="16"/>
                                        </p:tgtEl>
                                        <p:attrNameLst>
                                          <p:attrName>style.color</p:attrName>
                                        </p:attrNameLst>
                                      </p:cBhvr>
                                      <p:to>
                                        <a:srgbClr val="00B0F0"/>
                                      </p:to>
                                    </p:animClr>
                                  </p:childTnLst>
                                </p:cTn>
                              </p:par>
                            </p:childTnLst>
                          </p:cTn>
                        </p:par>
                      </p:childTnLst>
                    </p:cTn>
                  </p:par>
                  <p:par>
                    <p:cTn id="17" fill="hold">
                      <p:stCondLst>
                        <p:cond delay="indefinite"/>
                      </p:stCondLst>
                      <p:childTnLst>
                        <p:par>
                          <p:cTn id="18" fill="hold">
                            <p:stCondLst>
                              <p:cond delay="0"/>
                            </p:stCondLst>
                            <p:childTnLst>
                              <p:par>
                                <p:cTn id="19" presetID="3" presetClass="emph" presetSubtype="2" fill="hold" grpId="0" nodeType="clickEffect">
                                  <p:stCondLst>
                                    <p:cond delay="0"/>
                                  </p:stCondLst>
                                  <p:childTnLst>
                                    <p:animClr clrSpc="rgb" dir="cw">
                                      <p:cBhvr override="childStyle">
                                        <p:cTn id="20" dur="2000" fill="hold"/>
                                        <p:tgtEl>
                                          <p:spTgt spid="10"/>
                                        </p:tgtEl>
                                        <p:attrNameLst>
                                          <p:attrName>style.color</p:attrName>
                                        </p:attrNameLst>
                                      </p:cBhvr>
                                      <p:to>
                                        <a:srgbClr val="FF0000"/>
                                      </p:to>
                                    </p:animClr>
                                  </p:childTnLst>
                                </p:cTn>
                              </p:par>
                              <p:par>
                                <p:cTn id="21" presetID="3" presetClass="emph" presetSubtype="2" fill="hold" grpId="0" nodeType="withEffect">
                                  <p:stCondLst>
                                    <p:cond delay="0"/>
                                  </p:stCondLst>
                                  <p:childTnLst>
                                    <p:animClr clrSpc="rgb" dir="cw">
                                      <p:cBhvr override="childStyle">
                                        <p:cTn id="22" dur="2000" fill="hold"/>
                                        <p:tgtEl>
                                          <p:spTgt spid="22"/>
                                        </p:tgtEl>
                                        <p:attrNameLst>
                                          <p:attrName>style.color</p:attrName>
                                        </p:attrNameLst>
                                      </p:cBhvr>
                                      <p:to>
                                        <a:srgbClr val="FF0000"/>
                                      </p:to>
                                    </p:animClr>
                                  </p:childTnLst>
                                </p:cTn>
                              </p:par>
                              <p:par>
                                <p:cTn id="23" presetID="3" presetClass="emph" presetSubtype="2" fill="hold" grpId="0" nodeType="withEffect">
                                  <p:stCondLst>
                                    <p:cond delay="0"/>
                                  </p:stCondLst>
                                  <p:childTnLst>
                                    <p:animClr clrSpc="rgb" dir="cw">
                                      <p:cBhvr override="childStyle">
                                        <p:cTn id="24" dur="2000" fill="hold"/>
                                        <p:tgtEl>
                                          <p:spTgt spid="5"/>
                                        </p:tgtEl>
                                        <p:attrNameLst>
                                          <p:attrName>style.color</p:attrName>
                                        </p:attrNameLst>
                                      </p:cBhvr>
                                      <p:to>
                                        <a:srgbClr val="FF0000"/>
                                      </p:to>
                                    </p:animClr>
                                  </p:childTnLst>
                                </p:cTn>
                              </p:par>
                              <p:par>
                                <p:cTn id="25" presetID="3" presetClass="emph" presetSubtype="2" fill="hold" grpId="0" nodeType="withEffect">
                                  <p:stCondLst>
                                    <p:cond delay="0"/>
                                  </p:stCondLst>
                                  <p:childTnLst>
                                    <p:animClr clrSpc="rgb" dir="cw">
                                      <p:cBhvr override="childStyle">
                                        <p:cTn id="26" dur="2000" fill="hold"/>
                                        <p:tgtEl>
                                          <p:spTgt spid="26"/>
                                        </p:tgtEl>
                                        <p:attrNameLst>
                                          <p:attrName>style.color</p:attrName>
                                        </p:attrNameLst>
                                      </p:cBhvr>
                                      <p:to>
                                        <a:srgbClr val="FF0000"/>
                                      </p:to>
                                    </p:animClr>
                                  </p:childTnLst>
                                </p:cTn>
                              </p:par>
                              <p:par>
                                <p:cTn id="27" presetID="3" presetClass="emph" presetSubtype="2" fill="hold" grpId="0" nodeType="withEffect">
                                  <p:stCondLst>
                                    <p:cond delay="0"/>
                                  </p:stCondLst>
                                  <p:childTnLst>
                                    <p:animClr clrSpc="rgb" dir="cw">
                                      <p:cBhvr override="childStyle">
                                        <p:cTn id="28" dur="2000" fill="hold"/>
                                        <p:tgtEl>
                                          <p:spTgt spid="24"/>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0" grpId="0"/>
      <p:bldP spid="7" grpId="0"/>
      <p:bldP spid="26" grpId="0"/>
      <p:bldP spid="5" grpId="0"/>
      <p:bldP spid="20" grpId="0"/>
      <p:bldP spid="16" grpId="0"/>
      <p:bldP spid="18" grpId="0"/>
      <p:bldP spid="14" grpId="0"/>
      <p:bldP spid="22"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6C1DD1-03C1-4212-9994-2B0D2643BC3D}"/>
              </a:ext>
            </a:extLst>
          </p:cNvPr>
          <p:cNvSpPr>
            <a:spLocks noGrp="1"/>
          </p:cNvSpPr>
          <p:nvPr>
            <p:ph type="title"/>
          </p:nvPr>
        </p:nvSpPr>
        <p:spPr>
          <a:xfrm>
            <a:off x="6213233" y="2103437"/>
            <a:ext cx="5824022" cy="1325563"/>
          </a:xfrm>
        </p:spPr>
        <p:txBody>
          <a:bodyPr vert="horz" lIns="91440" tIns="45720" rIns="91440" bIns="0" rtlCol="0" anchor="ctr">
            <a:noAutofit/>
          </a:bodyPr>
          <a:lstStyle/>
          <a:p>
            <a:pPr algn="ctr"/>
            <a:r>
              <a:rPr lang="en-US" sz="6600" dirty="0">
                <a:solidFill>
                  <a:schemeClr val="bg1"/>
                </a:solidFill>
                <a:latin typeface="Malgun Gothic" panose="020B0503020000020004" pitchFamily="34" charset="-127"/>
                <a:ea typeface="Malgun Gothic" panose="020B0503020000020004" pitchFamily="34" charset="-127"/>
              </a:rPr>
              <a:t>Interview your partner. </a:t>
            </a:r>
            <a:br>
              <a:rPr lang="en-US" sz="4800" dirty="0">
                <a:solidFill>
                  <a:schemeClr val="bg1"/>
                </a:solidFill>
                <a:latin typeface="Malgun Gothic" panose="020B0503020000020004" pitchFamily="34" charset="-127"/>
                <a:ea typeface="Malgun Gothic" panose="020B0503020000020004" pitchFamily="34" charset="-127"/>
              </a:rPr>
            </a:br>
            <a:br>
              <a:rPr lang="en-US" sz="4800" dirty="0">
                <a:solidFill>
                  <a:schemeClr val="bg1"/>
                </a:solidFill>
                <a:latin typeface="Malgun Gothic" panose="020B0503020000020004" pitchFamily="34" charset="-127"/>
                <a:ea typeface="Malgun Gothic" panose="020B0503020000020004" pitchFamily="34" charset="-127"/>
              </a:rPr>
            </a:br>
            <a:r>
              <a:rPr lang="en-US" sz="3600" dirty="0">
                <a:solidFill>
                  <a:schemeClr val="bg1"/>
                </a:solidFill>
                <a:latin typeface="Malgun Gothic" panose="020B0503020000020004" pitchFamily="34" charset="-127"/>
                <a:ea typeface="Malgun Gothic" panose="020B0503020000020004" pitchFamily="34" charset="-127"/>
              </a:rPr>
              <a:t>As</a:t>
            </a:r>
            <a:r>
              <a:rPr lang="en-US" sz="3600" cap="none" dirty="0">
                <a:solidFill>
                  <a:schemeClr val="bg1"/>
                </a:solidFill>
                <a:latin typeface="Malgun Gothic" panose="020B0503020000020004" pitchFamily="34" charset="-127"/>
                <a:ea typeface="Malgun Gothic" panose="020B0503020000020004" pitchFamily="34" charset="-127"/>
              </a:rPr>
              <a:t>k them 5 questions about themselves and report back</a:t>
            </a:r>
            <a:endParaRPr lang="en-US" sz="4800" dirty="0">
              <a:solidFill>
                <a:schemeClr val="bg1"/>
              </a:solidFill>
              <a:latin typeface="Malgun Gothic" panose="020B0503020000020004" pitchFamily="34" charset="-127"/>
              <a:ea typeface="Malgun Gothic" panose="020B0503020000020004" pitchFamily="34" charset="-127"/>
            </a:endParaRPr>
          </a:p>
        </p:txBody>
      </p:sp>
      <p:graphicFrame>
        <p:nvGraphicFramePr>
          <p:cNvPr id="6" name="Content Placeholder 2" descr="What kind of questions did you ask?&#10;Were you listening?&#10;How could you make sure you could remember what they said?">
            <a:extLst>
              <a:ext uri="{FF2B5EF4-FFF2-40B4-BE49-F238E27FC236}">
                <a16:creationId xmlns:a16="http://schemas.microsoft.com/office/drawing/2014/main" id="{84FAC17B-BA93-4EB2-83CC-9B461758D19E}"/>
              </a:ext>
            </a:extLst>
          </p:cNvPr>
          <p:cNvGraphicFramePr>
            <a:graphicFrameLocks noGrp="1"/>
          </p:cNvGraphicFramePr>
          <p:nvPr>
            <p:ph sz="half" idx="2"/>
            <p:extLst>
              <p:ext uri="{D42A27DB-BD31-4B8C-83A1-F6EECF244321}">
                <p14:modId xmlns:p14="http://schemas.microsoft.com/office/powerpoint/2010/main" val="779620605"/>
              </p:ext>
            </p:extLst>
          </p:nvPr>
        </p:nvGraphicFramePr>
        <p:xfrm>
          <a:off x="154745" y="192399"/>
          <a:ext cx="5824024" cy="52940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9353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62FB-633F-4776-84F4-2463A366CF35}"/>
              </a:ext>
            </a:extLst>
          </p:cNvPr>
          <p:cNvSpPr>
            <a:spLocks noGrp="1"/>
          </p:cNvSpPr>
          <p:nvPr>
            <p:ph type="title"/>
          </p:nvPr>
        </p:nvSpPr>
        <p:spPr>
          <a:xfrm>
            <a:off x="351692" y="2103437"/>
            <a:ext cx="5556739" cy="1325563"/>
          </a:xfrm>
        </p:spPr>
        <p:txBody>
          <a:bodyPr vert="horz" lIns="91440" tIns="45720" rIns="91440" bIns="0" rtlCol="0" anchor="ctr">
            <a:noAutofit/>
          </a:bodyPr>
          <a:lstStyle/>
          <a:p>
            <a:pPr algn="ctr"/>
            <a:r>
              <a:rPr lang="en-US" sz="6000" b="1" dirty="0"/>
              <a:t>What questions would you like to ask the candidates?</a:t>
            </a:r>
          </a:p>
        </p:txBody>
      </p:sp>
      <p:pic>
        <p:nvPicPr>
          <p:cNvPr id="2050" name="Picture 2" descr="Young Peoples Interviewing Panel - OnSide Youth Zones">
            <a:extLst>
              <a:ext uri="{FF2B5EF4-FFF2-40B4-BE49-F238E27FC236}">
                <a16:creationId xmlns:a16="http://schemas.microsoft.com/office/drawing/2014/main" id="{B9DCD52B-032D-488A-AFAD-F7CBD12FCE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389" r="-2" b="-2"/>
          <a:stretch/>
        </p:blipFill>
        <p:spPr bwMode="auto">
          <a:xfrm>
            <a:off x="7005710" y="1164685"/>
            <a:ext cx="4338624" cy="30842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03288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9D269-ECA4-4A75-A836-8AD773DC3FEB}"/>
              </a:ext>
            </a:extLst>
          </p:cNvPr>
          <p:cNvSpPr>
            <a:spLocks noGrp="1"/>
          </p:cNvSpPr>
          <p:nvPr>
            <p:ph type="ctrTitle"/>
          </p:nvPr>
        </p:nvSpPr>
        <p:spPr>
          <a:xfrm>
            <a:off x="1822174" y="-332755"/>
            <a:ext cx="9144000" cy="1239232"/>
          </a:xfrm>
        </p:spPr>
        <p:txBody>
          <a:bodyPr>
            <a:normAutofit fontScale="90000"/>
          </a:bodyPr>
          <a:lstStyle/>
          <a:p>
            <a:pPr algn="ctr"/>
            <a:r>
              <a:rPr lang="en-GB" b="1" dirty="0">
                <a:latin typeface="Malgun Gothic" panose="020B0503020000020004" pitchFamily="34" charset="-127"/>
                <a:ea typeface="Malgun Gothic" panose="020B0503020000020004" pitchFamily="34" charset="-127"/>
              </a:rPr>
              <a:t>Interviews Do’s and Don’ts </a:t>
            </a:r>
          </a:p>
        </p:txBody>
      </p:sp>
      <p:sp>
        <p:nvSpPr>
          <p:cNvPr id="13" name="Rectangle 12" descr="Do:&#10;Be welcoming and friendly&#10;Offer to repeat questions if needed&#10;Switch off your phone&#10;Speak clearly and not too fast&#10;Listen while the candidate is talking&#10;Look interested in what they say">
            <a:extLst>
              <a:ext uri="{FF2B5EF4-FFF2-40B4-BE49-F238E27FC236}">
                <a16:creationId xmlns:a16="http://schemas.microsoft.com/office/drawing/2014/main" id="{58A79559-65CA-48E7-A975-77548EF6B9A9}"/>
              </a:ext>
            </a:extLst>
          </p:cNvPr>
          <p:cNvSpPr/>
          <p:nvPr/>
        </p:nvSpPr>
        <p:spPr>
          <a:xfrm>
            <a:off x="58227" y="913219"/>
            <a:ext cx="5894823" cy="4588948"/>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3ED0134B-675C-4EFA-BF4C-E269856BC7A2}"/>
              </a:ext>
              <a:ext uri="{C183D7F6-B498-43B3-948B-1728B52AA6E4}">
                <adec:decorative xmlns:adec="http://schemas.microsoft.com/office/drawing/2017/decorative" val="1"/>
              </a:ext>
            </a:extLst>
          </p:cNvPr>
          <p:cNvSpPr txBox="1"/>
          <p:nvPr/>
        </p:nvSpPr>
        <p:spPr>
          <a:xfrm>
            <a:off x="586994" y="1713549"/>
            <a:ext cx="1988855" cy="769441"/>
          </a:xfrm>
          <a:prstGeom prst="rect">
            <a:avLst/>
          </a:prstGeom>
          <a:noFill/>
          <a:ln>
            <a:noFill/>
          </a:ln>
        </p:spPr>
        <p:txBody>
          <a:bodyPr wrap="square" rtlCol="0">
            <a:spAutoFit/>
          </a:bodyPr>
          <a:lstStyle/>
          <a:p>
            <a:pPr algn="ctr"/>
            <a:r>
              <a:rPr lang="en-GB" sz="2200" dirty="0">
                <a:latin typeface="Malgun Gothic" panose="020B0503020000020004" pitchFamily="34" charset="-127"/>
                <a:ea typeface="Malgun Gothic" panose="020B0503020000020004" pitchFamily="34" charset="-127"/>
              </a:rPr>
              <a:t>Be welcoming and Friendly</a:t>
            </a:r>
          </a:p>
        </p:txBody>
      </p:sp>
      <p:sp>
        <p:nvSpPr>
          <p:cNvPr id="6" name="TextBox 5">
            <a:extLst>
              <a:ext uri="{FF2B5EF4-FFF2-40B4-BE49-F238E27FC236}">
                <a16:creationId xmlns:a16="http://schemas.microsoft.com/office/drawing/2014/main" id="{D4B34C58-C833-46C3-9B35-EF614EF35906}"/>
              </a:ext>
              <a:ext uri="{C183D7F6-B498-43B3-948B-1728B52AA6E4}">
                <adec:decorative xmlns:adec="http://schemas.microsoft.com/office/drawing/2017/decorative" val="1"/>
              </a:ext>
            </a:extLst>
          </p:cNvPr>
          <p:cNvSpPr txBox="1"/>
          <p:nvPr/>
        </p:nvSpPr>
        <p:spPr>
          <a:xfrm>
            <a:off x="3235835" y="4048875"/>
            <a:ext cx="2686845" cy="1446550"/>
          </a:xfrm>
          <a:prstGeom prst="rect">
            <a:avLst/>
          </a:prstGeom>
          <a:noFill/>
          <a:ln>
            <a:noFill/>
          </a:ln>
        </p:spPr>
        <p:txBody>
          <a:bodyPr wrap="square" rtlCol="0">
            <a:spAutoFit/>
          </a:bodyPr>
          <a:lstStyle/>
          <a:p>
            <a:pPr algn="ctr"/>
            <a:r>
              <a:rPr lang="en-GB" sz="2200" dirty="0">
                <a:latin typeface="Malgun Gothic" panose="020B0503020000020004" pitchFamily="34" charset="-127"/>
                <a:ea typeface="Malgun Gothic" panose="020B0503020000020004" pitchFamily="34" charset="-127"/>
              </a:rPr>
              <a:t>Try to look interested even if you are finding it boring </a:t>
            </a:r>
          </a:p>
        </p:txBody>
      </p:sp>
      <p:sp>
        <p:nvSpPr>
          <p:cNvPr id="8" name="TextBox 7">
            <a:extLst>
              <a:ext uri="{FF2B5EF4-FFF2-40B4-BE49-F238E27FC236}">
                <a16:creationId xmlns:a16="http://schemas.microsoft.com/office/drawing/2014/main" id="{3D5393D1-3FEB-4866-8432-6FC3FA1661D5}"/>
              </a:ext>
              <a:ext uri="{C183D7F6-B498-43B3-948B-1728B52AA6E4}">
                <adec:decorative xmlns:adec="http://schemas.microsoft.com/office/drawing/2017/decorative" val="1"/>
              </a:ext>
            </a:extLst>
          </p:cNvPr>
          <p:cNvSpPr txBox="1"/>
          <p:nvPr/>
        </p:nvSpPr>
        <p:spPr>
          <a:xfrm>
            <a:off x="372884" y="4272742"/>
            <a:ext cx="2349231" cy="1107996"/>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Listen while the candidate is talking</a:t>
            </a:r>
          </a:p>
        </p:txBody>
      </p:sp>
      <p:sp>
        <p:nvSpPr>
          <p:cNvPr id="10" name="TextBox 9">
            <a:extLst>
              <a:ext uri="{FF2B5EF4-FFF2-40B4-BE49-F238E27FC236}">
                <a16:creationId xmlns:a16="http://schemas.microsoft.com/office/drawing/2014/main" id="{35097F8E-C80A-462C-BB48-893DA19B910D}"/>
              </a:ext>
              <a:ext uri="{C183D7F6-B498-43B3-948B-1728B52AA6E4}">
                <adec:decorative xmlns:adec="http://schemas.microsoft.com/office/drawing/2017/decorative" val="1"/>
              </a:ext>
            </a:extLst>
          </p:cNvPr>
          <p:cNvSpPr txBox="1"/>
          <p:nvPr/>
        </p:nvSpPr>
        <p:spPr>
          <a:xfrm>
            <a:off x="2978689" y="1927721"/>
            <a:ext cx="2912662" cy="769441"/>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Offer to repeat questions if needed</a:t>
            </a:r>
          </a:p>
        </p:txBody>
      </p:sp>
      <p:sp>
        <p:nvSpPr>
          <p:cNvPr id="12" name="TextBox 11">
            <a:extLst>
              <a:ext uri="{FF2B5EF4-FFF2-40B4-BE49-F238E27FC236}">
                <a16:creationId xmlns:a16="http://schemas.microsoft.com/office/drawing/2014/main" id="{7985981E-9849-4042-A018-BF80CEC33364}"/>
              </a:ext>
              <a:ext uri="{C183D7F6-B498-43B3-948B-1728B52AA6E4}">
                <adec:decorative xmlns:adec="http://schemas.microsoft.com/office/drawing/2017/decorative" val="1"/>
              </a:ext>
            </a:extLst>
          </p:cNvPr>
          <p:cNvSpPr txBox="1"/>
          <p:nvPr/>
        </p:nvSpPr>
        <p:spPr>
          <a:xfrm>
            <a:off x="238000" y="2704763"/>
            <a:ext cx="2686845" cy="1446550"/>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Switch your mobile phone off (unless you are using it for the meeting)</a:t>
            </a:r>
          </a:p>
        </p:txBody>
      </p:sp>
      <p:sp>
        <p:nvSpPr>
          <p:cNvPr id="14" name="TextBox 13">
            <a:extLst>
              <a:ext uri="{FF2B5EF4-FFF2-40B4-BE49-F238E27FC236}">
                <a16:creationId xmlns:a16="http://schemas.microsoft.com/office/drawing/2014/main" id="{DE39AE33-506D-4F5E-BB81-1AD2567BFA56}"/>
              </a:ext>
              <a:ext uri="{C183D7F6-B498-43B3-948B-1728B52AA6E4}">
                <adec:decorative xmlns:adec="http://schemas.microsoft.com/office/drawing/2017/decorative" val="1"/>
              </a:ext>
            </a:extLst>
          </p:cNvPr>
          <p:cNvSpPr txBox="1"/>
          <p:nvPr/>
        </p:nvSpPr>
        <p:spPr>
          <a:xfrm>
            <a:off x="6394174" y="1869134"/>
            <a:ext cx="1938855" cy="1107996"/>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Talk when the candidate is talking</a:t>
            </a:r>
          </a:p>
        </p:txBody>
      </p:sp>
      <p:sp>
        <p:nvSpPr>
          <p:cNvPr id="16" name="TextBox 15">
            <a:extLst>
              <a:ext uri="{FF2B5EF4-FFF2-40B4-BE49-F238E27FC236}">
                <a16:creationId xmlns:a16="http://schemas.microsoft.com/office/drawing/2014/main" id="{DB030D9C-AAA4-487D-ABC9-7B3EEFE9C15F}"/>
              </a:ext>
              <a:ext uri="{C183D7F6-B498-43B3-948B-1728B52AA6E4}">
                <adec:decorative xmlns:adec="http://schemas.microsoft.com/office/drawing/2017/decorative" val="1"/>
              </a:ext>
            </a:extLst>
          </p:cNvPr>
          <p:cNvSpPr txBox="1"/>
          <p:nvPr/>
        </p:nvSpPr>
        <p:spPr>
          <a:xfrm>
            <a:off x="6501403" y="3831754"/>
            <a:ext cx="2045631" cy="1446550"/>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Use your mobile phone during the interview</a:t>
            </a:r>
          </a:p>
        </p:txBody>
      </p:sp>
      <p:sp>
        <p:nvSpPr>
          <p:cNvPr id="18" name="TextBox 17">
            <a:extLst>
              <a:ext uri="{FF2B5EF4-FFF2-40B4-BE49-F238E27FC236}">
                <a16:creationId xmlns:a16="http://schemas.microsoft.com/office/drawing/2014/main" id="{48690B1A-40A2-4B8C-AB6C-0DEADF456BAA}"/>
              </a:ext>
              <a:ext uri="{C183D7F6-B498-43B3-948B-1728B52AA6E4}">
                <adec:decorative xmlns:adec="http://schemas.microsoft.com/office/drawing/2017/decorative" val="1"/>
              </a:ext>
            </a:extLst>
          </p:cNvPr>
          <p:cNvSpPr txBox="1"/>
          <p:nvPr/>
        </p:nvSpPr>
        <p:spPr>
          <a:xfrm>
            <a:off x="9095033" y="2776806"/>
            <a:ext cx="887985" cy="430887"/>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Yawn </a:t>
            </a:r>
          </a:p>
        </p:txBody>
      </p:sp>
      <p:sp>
        <p:nvSpPr>
          <p:cNvPr id="20" name="TextBox 19">
            <a:extLst>
              <a:ext uri="{FF2B5EF4-FFF2-40B4-BE49-F238E27FC236}">
                <a16:creationId xmlns:a16="http://schemas.microsoft.com/office/drawing/2014/main" id="{361C7674-B598-4598-BB26-7F741B0C3C48}"/>
              </a:ext>
              <a:ext uri="{C183D7F6-B498-43B3-948B-1728B52AA6E4}">
                <adec:decorative xmlns:adec="http://schemas.microsoft.com/office/drawing/2017/decorative" val="1"/>
              </a:ext>
            </a:extLst>
          </p:cNvPr>
          <p:cNvSpPr txBox="1"/>
          <p:nvPr/>
        </p:nvSpPr>
        <p:spPr>
          <a:xfrm>
            <a:off x="7838714" y="3195542"/>
            <a:ext cx="1213996" cy="430887"/>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Fidget</a:t>
            </a:r>
          </a:p>
        </p:txBody>
      </p:sp>
      <p:sp>
        <p:nvSpPr>
          <p:cNvPr id="22" name="TextBox 21">
            <a:extLst>
              <a:ext uri="{FF2B5EF4-FFF2-40B4-BE49-F238E27FC236}">
                <a16:creationId xmlns:a16="http://schemas.microsoft.com/office/drawing/2014/main" id="{E9CDE591-4B89-44A0-A923-147670704B91}"/>
              </a:ext>
              <a:ext uri="{C183D7F6-B498-43B3-948B-1728B52AA6E4}">
                <adec:decorative xmlns:adec="http://schemas.microsoft.com/office/drawing/2017/decorative" val="1"/>
              </a:ext>
            </a:extLst>
          </p:cNvPr>
          <p:cNvSpPr txBox="1"/>
          <p:nvPr/>
        </p:nvSpPr>
        <p:spPr>
          <a:xfrm>
            <a:off x="9129926" y="1739012"/>
            <a:ext cx="2633972" cy="769441"/>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Use bad language, slang or jargon</a:t>
            </a:r>
          </a:p>
        </p:txBody>
      </p:sp>
      <p:sp>
        <p:nvSpPr>
          <p:cNvPr id="24" name="TextBox 23">
            <a:extLst>
              <a:ext uri="{FF2B5EF4-FFF2-40B4-BE49-F238E27FC236}">
                <a16:creationId xmlns:a16="http://schemas.microsoft.com/office/drawing/2014/main" id="{BBB1B6C3-9F00-42D6-B588-392F98FBE1C8}"/>
              </a:ext>
              <a:ext uri="{C183D7F6-B498-43B3-948B-1728B52AA6E4}">
                <adec:decorative xmlns:adec="http://schemas.microsoft.com/office/drawing/2017/decorative" val="1"/>
              </a:ext>
            </a:extLst>
          </p:cNvPr>
          <p:cNvSpPr txBox="1"/>
          <p:nvPr/>
        </p:nvSpPr>
        <p:spPr>
          <a:xfrm>
            <a:off x="3296564" y="2915765"/>
            <a:ext cx="2686845" cy="769441"/>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Speak clearly and not too fast</a:t>
            </a:r>
          </a:p>
        </p:txBody>
      </p:sp>
      <p:sp>
        <p:nvSpPr>
          <p:cNvPr id="25" name="Rectangle 24">
            <a:extLst>
              <a:ext uri="{FF2B5EF4-FFF2-40B4-BE49-F238E27FC236}">
                <a16:creationId xmlns:a16="http://schemas.microsoft.com/office/drawing/2014/main" id="{70FD2859-939D-4904-9345-581080292BD7}"/>
              </a:ext>
              <a:ext uri="{C183D7F6-B498-43B3-948B-1728B52AA6E4}">
                <adec:decorative xmlns:adec="http://schemas.microsoft.com/office/drawing/2017/decorative" val="1"/>
              </a:ext>
            </a:extLst>
          </p:cNvPr>
          <p:cNvSpPr/>
          <p:nvPr/>
        </p:nvSpPr>
        <p:spPr>
          <a:xfrm>
            <a:off x="2483947" y="700467"/>
            <a:ext cx="812617" cy="923330"/>
          </a:xfrm>
          <a:prstGeom prst="rect">
            <a:avLst/>
          </a:prstGeom>
          <a:noFill/>
        </p:spPr>
        <p:txBody>
          <a:bodyPr wrap="squar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algun Gothic" panose="020B0503020000020004" pitchFamily="34" charset="-127"/>
                <a:ea typeface="Malgun Gothic" panose="020B0503020000020004" pitchFamily="34" charset="-127"/>
              </a:rPr>
              <a:t>Do</a:t>
            </a:r>
            <a:r>
              <a:rPr lang="en-US" sz="5400" b="0" cap="none" spc="0" dirty="0">
                <a:ln w="0"/>
                <a:solidFill>
                  <a:schemeClr val="accent1"/>
                </a:solidFill>
                <a:effectLst>
                  <a:outerShdw blurRad="38100" dist="25400" dir="5400000" algn="ctr" rotWithShape="0">
                    <a:srgbClr val="6E747A">
                      <a:alpha val="43000"/>
                    </a:srgbClr>
                  </a:outerShdw>
                </a:effectLst>
                <a:latin typeface="Malgun Gothic" panose="020B0503020000020004" pitchFamily="34" charset="-127"/>
                <a:ea typeface="Malgun Gothic" panose="020B0503020000020004" pitchFamily="34" charset="-127"/>
              </a:rPr>
              <a:t> </a:t>
            </a:r>
          </a:p>
        </p:txBody>
      </p:sp>
      <p:sp>
        <p:nvSpPr>
          <p:cNvPr id="26" name="Rectangle 25">
            <a:extLst>
              <a:ext uri="{FF2B5EF4-FFF2-40B4-BE49-F238E27FC236}">
                <a16:creationId xmlns:a16="http://schemas.microsoft.com/office/drawing/2014/main" id="{CC8B7DA3-5DBA-4B80-897A-63089F8DE44A}"/>
              </a:ext>
              <a:ext uri="{C183D7F6-B498-43B3-948B-1728B52AA6E4}">
                <adec:decorative xmlns:adec="http://schemas.microsoft.com/office/drawing/2017/decorative" val="1"/>
              </a:ext>
            </a:extLst>
          </p:cNvPr>
          <p:cNvSpPr/>
          <p:nvPr/>
        </p:nvSpPr>
        <p:spPr>
          <a:xfrm>
            <a:off x="8463309" y="913219"/>
            <a:ext cx="1489510" cy="646331"/>
          </a:xfrm>
          <a:prstGeom prst="rect">
            <a:avLst/>
          </a:prstGeom>
          <a:noFill/>
        </p:spPr>
        <p:txBody>
          <a:bodyPr wrap="none" lIns="91440" tIns="45720" rIns="91440" bIns="45720">
            <a:spAutoFit/>
          </a:bodyPr>
          <a:lstStyle/>
          <a:p>
            <a:pPr algn="ctr"/>
            <a:r>
              <a:rPr lang="en-US" sz="3600" dirty="0">
                <a:ln w="0"/>
                <a:effectLst>
                  <a:outerShdw blurRad="38100" dist="19050" dir="2700000" algn="tl" rotWithShape="0">
                    <a:schemeClr val="dk1">
                      <a:alpha val="40000"/>
                    </a:schemeClr>
                  </a:outerShdw>
                </a:effectLst>
                <a:latin typeface="Malgun Gothic" panose="020B0503020000020004" pitchFamily="34" charset="-127"/>
                <a:ea typeface="Malgun Gothic" panose="020B0503020000020004" pitchFamily="34" charset="-127"/>
              </a:rPr>
              <a:t>Don’t </a:t>
            </a:r>
          </a:p>
        </p:txBody>
      </p:sp>
      <p:sp>
        <p:nvSpPr>
          <p:cNvPr id="28" name="TextBox 27">
            <a:extLst>
              <a:ext uri="{FF2B5EF4-FFF2-40B4-BE49-F238E27FC236}">
                <a16:creationId xmlns:a16="http://schemas.microsoft.com/office/drawing/2014/main" id="{4485421B-8CDD-4018-848D-2882FD151FA8}"/>
              </a:ext>
              <a:ext uri="{C183D7F6-B498-43B3-948B-1728B52AA6E4}">
                <adec:decorative xmlns:adec="http://schemas.microsoft.com/office/drawing/2017/decorative" val="1"/>
              </a:ext>
            </a:extLst>
          </p:cNvPr>
          <p:cNvSpPr txBox="1"/>
          <p:nvPr/>
        </p:nvSpPr>
        <p:spPr>
          <a:xfrm>
            <a:off x="9650885" y="3515929"/>
            <a:ext cx="2232273" cy="1785104"/>
          </a:xfrm>
          <a:prstGeom prst="rect">
            <a:avLst/>
          </a:prstGeom>
          <a:noFill/>
          <a:ln>
            <a:noFill/>
          </a:ln>
        </p:spPr>
        <p:txBody>
          <a:bodyPr wrap="square">
            <a:spAutoFit/>
          </a:bodyPr>
          <a:lstStyle/>
          <a:p>
            <a:pPr algn="ctr"/>
            <a:r>
              <a:rPr lang="en-GB" sz="2200" dirty="0">
                <a:latin typeface="Malgun Gothic" panose="020B0503020000020004" pitchFamily="34" charset="-127"/>
                <a:ea typeface="Malgun Gothic" panose="020B0503020000020004" pitchFamily="34" charset="-127"/>
              </a:rPr>
              <a:t>Look disinterested or bored even if you don’t like the candidate</a:t>
            </a:r>
          </a:p>
        </p:txBody>
      </p:sp>
      <p:sp>
        <p:nvSpPr>
          <p:cNvPr id="23" name="Rectangle 22" descr="Don't:&#10;Talk when the candidate is talking&#10;Use bad language, slang or jargon&#10;Yawn&#10;Fidget&#10;Look disinterested or bored&#10;Use your mobile phone">
            <a:extLst>
              <a:ext uri="{FF2B5EF4-FFF2-40B4-BE49-F238E27FC236}">
                <a16:creationId xmlns:a16="http://schemas.microsoft.com/office/drawing/2014/main" id="{FFF6F751-391E-4DA8-9079-0E98E4E5612E}"/>
              </a:ext>
            </a:extLst>
          </p:cNvPr>
          <p:cNvSpPr/>
          <p:nvPr/>
        </p:nvSpPr>
        <p:spPr>
          <a:xfrm>
            <a:off x="6182515" y="913219"/>
            <a:ext cx="5894823" cy="4588948"/>
          </a:xfrm>
          <a:prstGeom prst="rect">
            <a:avLst/>
          </a:prstGeom>
          <a:no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911821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62FB-633F-4776-84F4-2463A366CF35}"/>
              </a:ext>
            </a:extLst>
          </p:cNvPr>
          <p:cNvSpPr>
            <a:spLocks noGrp="1"/>
          </p:cNvSpPr>
          <p:nvPr>
            <p:ph type="title"/>
          </p:nvPr>
        </p:nvSpPr>
        <p:spPr>
          <a:xfrm>
            <a:off x="136404" y="0"/>
            <a:ext cx="5115103" cy="849112"/>
          </a:xfrm>
        </p:spPr>
        <p:txBody>
          <a:bodyPr vert="horz" lIns="91440" tIns="45720" rIns="91440" bIns="0" rtlCol="0" anchor="ctr">
            <a:normAutofit/>
          </a:bodyPr>
          <a:lstStyle/>
          <a:p>
            <a:r>
              <a:rPr lang="en-US" sz="2800" b="1" dirty="0">
                <a:latin typeface="Malgun Gothic" panose="020B0503020000020004" pitchFamily="34" charset="-127"/>
                <a:ea typeface="Malgun Gothic" panose="020B0503020000020004" pitchFamily="34" charset="-127"/>
              </a:rPr>
              <a:t>Confidentiality. Is it OK to…?</a:t>
            </a:r>
            <a:endParaRPr lang="en-US" sz="2800" dirty="0">
              <a:latin typeface="Malgun Gothic" panose="020B0503020000020004" pitchFamily="34" charset="-127"/>
              <a:ea typeface="Malgun Gothic" panose="020B0503020000020004" pitchFamily="34" charset="-127"/>
            </a:endParaRPr>
          </a:p>
        </p:txBody>
      </p:sp>
      <p:sp>
        <p:nvSpPr>
          <p:cNvPr id="6" name="TextBox 5">
            <a:extLst>
              <a:ext uri="{FF2B5EF4-FFF2-40B4-BE49-F238E27FC236}">
                <a16:creationId xmlns:a16="http://schemas.microsoft.com/office/drawing/2014/main" id="{FCEF4E6A-A85F-40F9-AA27-59C4494548E1}"/>
              </a:ext>
            </a:extLst>
          </p:cNvPr>
          <p:cNvSpPr txBox="1"/>
          <p:nvPr/>
        </p:nvSpPr>
        <p:spPr>
          <a:xfrm>
            <a:off x="263013" y="715198"/>
            <a:ext cx="5628087" cy="4738285"/>
          </a:xfrm>
          <a:prstGeom prst="rect">
            <a:avLst/>
          </a:prstGeom>
          <a:noFill/>
        </p:spPr>
        <p:txBody>
          <a:bodyPr wrap="square">
            <a:sp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Tell your </a:t>
            </a:r>
            <a:r>
              <a:rPr lang="en-US" sz="1600" dirty="0" err="1">
                <a:latin typeface="Malgun Gothic" panose="020B0503020000020004" pitchFamily="34" charset="-127"/>
                <a:ea typeface="Malgun Gothic" panose="020B0503020000020004" pitchFamily="34" charset="-127"/>
              </a:rPr>
              <a:t>carers</a:t>
            </a:r>
            <a:r>
              <a:rPr lang="en-US" sz="1600" dirty="0">
                <a:latin typeface="Malgun Gothic" panose="020B0503020000020004" pitchFamily="34" charset="-127"/>
                <a:ea typeface="Malgun Gothic" panose="020B0503020000020004" pitchFamily="34" charset="-127"/>
              </a:rPr>
              <a:t> / teachers / social workers you are interviewing for staff &amp; the post?</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Tell your friends what you have been doing?</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Talk about what one candidate said or did to another candidate?</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Interview someone you know, for example: a family member? A Teacher? A Social Worker?  A Youth Worker?</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Put on social media that you are sitting on an interview panel or that someone got the job?</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Tell people the names of candidates?</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Tell people what you thought of the candidates?</a:t>
            </a:r>
          </a:p>
          <a:p>
            <a:pPr marL="285750" indent="-285750" defTabSz="914400">
              <a:lnSpc>
                <a:spcPct val="120000"/>
              </a:lnSpc>
              <a:spcAft>
                <a:spcPts val="600"/>
              </a:spcAft>
              <a:buClr>
                <a:schemeClr val="accent1"/>
              </a:buClr>
              <a:buSzPct val="100000"/>
              <a:buFont typeface="Arial" panose="020B0604020202020204" pitchFamily="34" charset="0"/>
              <a:buChar char="•"/>
            </a:pPr>
            <a:r>
              <a:rPr lang="en-US" sz="1600" dirty="0">
                <a:latin typeface="Malgun Gothic" panose="020B0503020000020004" pitchFamily="34" charset="-127"/>
                <a:ea typeface="Malgun Gothic" panose="020B0503020000020004" pitchFamily="34" charset="-127"/>
              </a:rPr>
              <a:t>Tell other people that you don’t agree with who got the job?</a:t>
            </a:r>
          </a:p>
        </p:txBody>
      </p:sp>
      <p:pic>
        <p:nvPicPr>
          <p:cNvPr id="4" name="Picture 3" descr="Rubber ink stamp with the word confidential">
            <a:extLst>
              <a:ext uri="{FF2B5EF4-FFF2-40B4-BE49-F238E27FC236}">
                <a16:creationId xmlns:a16="http://schemas.microsoft.com/office/drawing/2014/main" id="{30BC0F3A-BF18-408F-99D3-9DDEDC341BE5}"/>
              </a:ext>
              <a:ext uri="{C183D7F6-B498-43B3-948B-1728B52AA6E4}">
                <adec:decorative xmlns:adec="http://schemas.microsoft.com/office/drawing/2017/decorative" val="0"/>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r="-1" b="15092"/>
          <a:stretch/>
        </p:blipFill>
        <p:spPr>
          <a:xfrm>
            <a:off x="6300901" y="1463040"/>
            <a:ext cx="5764490" cy="3242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740055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7C86-C09A-429D-BD09-88535A91AF2F}"/>
              </a:ext>
              <a:ext uri="{C183D7F6-B498-43B3-948B-1728B52AA6E4}">
                <adec:decorative xmlns:adec="http://schemas.microsoft.com/office/drawing/2017/decorative" val="1"/>
              </a:ext>
            </a:extLst>
          </p:cNvPr>
          <p:cNvSpPr>
            <a:spLocks noGrp="1"/>
          </p:cNvSpPr>
          <p:nvPr>
            <p:ph type="title"/>
          </p:nvPr>
        </p:nvSpPr>
        <p:spPr>
          <a:xfrm>
            <a:off x="457199" y="396796"/>
            <a:ext cx="5181600" cy="1325563"/>
          </a:xfrm>
        </p:spPr>
        <p:txBody>
          <a:bodyPr anchor="ctr">
            <a:normAutofit/>
          </a:bodyPr>
          <a:lstStyle/>
          <a:p>
            <a:pPr algn="ctr"/>
            <a:r>
              <a:rPr lang="en-GB" b="1" dirty="0">
                <a:latin typeface="Malgun Gothic"/>
                <a:ea typeface="Malgun Gothic"/>
              </a:rPr>
              <a:t>CHECK IN</a:t>
            </a:r>
            <a:r>
              <a:rPr lang="en-GB" dirty="0"/>
              <a:t>	</a:t>
            </a:r>
          </a:p>
        </p:txBody>
      </p:sp>
      <p:sp>
        <p:nvSpPr>
          <p:cNvPr id="3" name="Content Placeholder 2">
            <a:extLst>
              <a:ext uri="{FF2B5EF4-FFF2-40B4-BE49-F238E27FC236}">
                <a16:creationId xmlns:a16="http://schemas.microsoft.com/office/drawing/2014/main" id="{09D92CE9-3F59-4F77-96E0-43906B9168E9}"/>
              </a:ext>
            </a:extLst>
          </p:cNvPr>
          <p:cNvSpPr>
            <a:spLocks noGrp="1"/>
          </p:cNvSpPr>
          <p:nvPr>
            <p:ph sz="half" idx="1"/>
          </p:nvPr>
        </p:nvSpPr>
        <p:spPr>
          <a:xfrm>
            <a:off x="457199" y="1722359"/>
            <a:ext cx="5181600" cy="3413281"/>
          </a:xfrm>
        </p:spPr>
        <p:txBody>
          <a:bodyPr>
            <a:normAutofit/>
          </a:bodyPr>
          <a:lstStyle/>
          <a:p>
            <a:pPr indent="0" algn="ctr">
              <a:buNone/>
            </a:pPr>
            <a:r>
              <a:rPr lang="en-GB" dirty="0">
                <a:latin typeface="Malgun Gothic" panose="020B0503020000020004" pitchFamily="34" charset="-127"/>
                <a:ea typeface="Malgun Gothic" panose="020B0503020000020004" pitchFamily="34" charset="-127"/>
              </a:rPr>
              <a:t>Let us know how you are doing today by scoring yourself between 0 and 10. </a:t>
            </a:r>
          </a:p>
          <a:p>
            <a:pPr indent="0" algn="ctr">
              <a:buNone/>
            </a:pPr>
            <a:endParaRPr lang="en-GB" dirty="0">
              <a:latin typeface="Malgun Gothic" panose="020B0503020000020004" pitchFamily="34" charset="-127"/>
              <a:ea typeface="Malgun Gothic" panose="020B0503020000020004" pitchFamily="34" charset="-127"/>
            </a:endParaRPr>
          </a:p>
          <a:p>
            <a:pPr indent="0" algn="ctr">
              <a:buNone/>
            </a:pPr>
            <a:r>
              <a:rPr lang="en-GB" dirty="0">
                <a:latin typeface="Malgun Gothic" panose="020B0503020000020004" pitchFamily="34" charset="-127"/>
                <a:ea typeface="Malgun Gothic" panose="020B0503020000020004" pitchFamily="34" charset="-127"/>
              </a:rPr>
              <a:t>0 being the worst and a possible 10 being the best possible. </a:t>
            </a:r>
          </a:p>
        </p:txBody>
      </p:sp>
      <p:pic>
        <p:nvPicPr>
          <p:cNvPr id="6" name="Picture 5" descr="cartoon of a young person with how are you? written in a  speech bubble">
            <a:extLst>
              <a:ext uri="{FF2B5EF4-FFF2-40B4-BE49-F238E27FC236}">
                <a16:creationId xmlns:a16="http://schemas.microsoft.com/office/drawing/2014/main" id="{3FF1487B-38B5-4F73-AB39-C0440039E6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3" y="0"/>
            <a:ext cx="5486411" cy="5486411"/>
          </a:xfrm>
          <a:prstGeom prst="rect">
            <a:avLst/>
          </a:prstGeom>
        </p:spPr>
      </p:pic>
    </p:spTree>
    <p:extLst>
      <p:ext uri="{BB962C8B-B14F-4D97-AF65-F5344CB8AC3E}">
        <p14:creationId xmlns:p14="http://schemas.microsoft.com/office/powerpoint/2010/main" val="12437053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862FB-633F-4776-84F4-2463A366CF35}"/>
              </a:ext>
            </a:extLst>
          </p:cNvPr>
          <p:cNvSpPr>
            <a:spLocks noGrp="1"/>
          </p:cNvSpPr>
          <p:nvPr>
            <p:ph type="title"/>
          </p:nvPr>
        </p:nvSpPr>
        <p:spPr>
          <a:xfrm>
            <a:off x="136404" y="0"/>
            <a:ext cx="5115103" cy="849112"/>
          </a:xfrm>
        </p:spPr>
        <p:txBody>
          <a:bodyPr vert="horz" lIns="91440" tIns="45720" rIns="91440" bIns="0" rtlCol="0" anchor="ctr">
            <a:normAutofit/>
          </a:bodyPr>
          <a:lstStyle/>
          <a:p>
            <a:r>
              <a:rPr lang="en-US" sz="2800" b="1" dirty="0">
                <a:latin typeface="Malgun Gothic" panose="020B0503020000020004" pitchFamily="34" charset="-127"/>
                <a:ea typeface="Malgun Gothic" panose="020B0503020000020004" pitchFamily="34" charset="-127"/>
              </a:rPr>
              <a:t>Confidentiality. Is it OK to…?</a:t>
            </a:r>
            <a:endParaRPr lang="en-US" sz="2800" dirty="0">
              <a:latin typeface="Malgun Gothic" panose="020B0503020000020004" pitchFamily="34" charset="-127"/>
              <a:ea typeface="Malgun Gothic" panose="020B0503020000020004" pitchFamily="34" charset="-127"/>
            </a:endParaRPr>
          </a:p>
        </p:txBody>
      </p:sp>
      <p:sp>
        <p:nvSpPr>
          <p:cNvPr id="6" name="TextBox 5">
            <a:extLst>
              <a:ext uri="{FF2B5EF4-FFF2-40B4-BE49-F238E27FC236}">
                <a16:creationId xmlns:a16="http://schemas.microsoft.com/office/drawing/2014/main" id="{FCEF4E6A-A85F-40F9-AA27-59C4494548E1}"/>
              </a:ext>
            </a:extLst>
          </p:cNvPr>
          <p:cNvSpPr txBox="1"/>
          <p:nvPr/>
        </p:nvSpPr>
        <p:spPr>
          <a:xfrm>
            <a:off x="263013" y="715198"/>
            <a:ext cx="5628087" cy="4580228"/>
          </a:xfrm>
          <a:prstGeom prst="rect">
            <a:avLst/>
          </a:prstGeom>
          <a:noFill/>
        </p:spPr>
        <p:txBody>
          <a:bodyPr wrap="square">
            <a:spAutoFit/>
          </a:bodyPr>
          <a:lstStyle/>
          <a:p>
            <a:pPr marL="285750" indent="-285750" defTabSz="914400">
              <a:lnSpc>
                <a:spcPct val="120000"/>
              </a:lnSpc>
              <a:spcAft>
                <a:spcPts val="600"/>
              </a:spcAft>
              <a:buClr>
                <a:schemeClr val="accent1"/>
              </a:buClr>
              <a:buSzPct val="100000"/>
              <a:buFont typeface="Arial" panose="020B0604020202020204" pitchFamily="34" charset="0"/>
              <a:buChar char="•"/>
            </a:pPr>
            <a:r>
              <a:rPr lang="en-US" sz="2000" dirty="0">
                <a:latin typeface="Malgun Gothic" panose="020B0503020000020004" pitchFamily="34" charset="-127"/>
                <a:ea typeface="Malgun Gothic" panose="020B0503020000020004" pitchFamily="34" charset="-127"/>
              </a:rPr>
              <a:t>Put on social media that you are sitting on an interview panel or that someone got the job?</a:t>
            </a:r>
          </a:p>
          <a:p>
            <a:pPr marL="285750" indent="-285750" defTabSz="914400">
              <a:lnSpc>
                <a:spcPct val="120000"/>
              </a:lnSpc>
              <a:spcAft>
                <a:spcPts val="600"/>
              </a:spcAft>
              <a:buClr>
                <a:schemeClr val="accent1"/>
              </a:buClr>
              <a:buSzPct val="100000"/>
              <a:buFont typeface="Arial" panose="020B0604020202020204" pitchFamily="34" charset="0"/>
              <a:buChar char="•"/>
            </a:pPr>
            <a:endParaRPr lang="en-US" sz="2000" dirty="0">
              <a:latin typeface="Malgun Gothic" panose="020B0503020000020004" pitchFamily="34" charset="-127"/>
              <a:ea typeface="Malgun Gothic" panose="020B0503020000020004" pitchFamily="34" charset="-127"/>
            </a:endParaRPr>
          </a:p>
          <a:p>
            <a:pPr marL="285750" indent="-285750" defTabSz="914400">
              <a:lnSpc>
                <a:spcPct val="120000"/>
              </a:lnSpc>
              <a:spcAft>
                <a:spcPts val="600"/>
              </a:spcAft>
              <a:buClr>
                <a:schemeClr val="accent1"/>
              </a:buClr>
              <a:buSzPct val="100000"/>
              <a:buFont typeface="Arial" panose="020B0604020202020204" pitchFamily="34" charset="0"/>
              <a:buChar char="•"/>
            </a:pPr>
            <a:r>
              <a:rPr lang="en-US" sz="2000" dirty="0">
                <a:latin typeface="Malgun Gothic" panose="020B0503020000020004" pitchFamily="34" charset="-127"/>
                <a:ea typeface="Malgun Gothic" panose="020B0503020000020004" pitchFamily="34" charset="-127"/>
              </a:rPr>
              <a:t>Tell people the names of candidates?</a:t>
            </a:r>
          </a:p>
          <a:p>
            <a:pPr marL="285750" indent="-285750" defTabSz="914400">
              <a:lnSpc>
                <a:spcPct val="120000"/>
              </a:lnSpc>
              <a:spcAft>
                <a:spcPts val="600"/>
              </a:spcAft>
              <a:buClr>
                <a:schemeClr val="accent1"/>
              </a:buClr>
              <a:buSzPct val="100000"/>
              <a:buFont typeface="Arial" panose="020B0604020202020204" pitchFamily="34" charset="0"/>
              <a:buChar char="•"/>
            </a:pPr>
            <a:endParaRPr lang="en-US" sz="2000" dirty="0">
              <a:latin typeface="Malgun Gothic" panose="020B0503020000020004" pitchFamily="34" charset="-127"/>
              <a:ea typeface="Malgun Gothic" panose="020B0503020000020004" pitchFamily="34" charset="-127"/>
            </a:endParaRPr>
          </a:p>
          <a:p>
            <a:pPr marL="285750" indent="-285750" defTabSz="914400">
              <a:lnSpc>
                <a:spcPct val="120000"/>
              </a:lnSpc>
              <a:spcAft>
                <a:spcPts val="600"/>
              </a:spcAft>
              <a:buClr>
                <a:schemeClr val="accent1"/>
              </a:buClr>
              <a:buSzPct val="100000"/>
              <a:buFont typeface="Arial" panose="020B0604020202020204" pitchFamily="34" charset="0"/>
              <a:buChar char="•"/>
            </a:pPr>
            <a:r>
              <a:rPr lang="en-US" sz="2000" dirty="0">
                <a:latin typeface="Malgun Gothic" panose="020B0503020000020004" pitchFamily="34" charset="-127"/>
                <a:ea typeface="Malgun Gothic" panose="020B0503020000020004" pitchFamily="34" charset="-127"/>
              </a:rPr>
              <a:t>Tell people what you thought of the candidates?</a:t>
            </a:r>
          </a:p>
          <a:p>
            <a:pPr marL="285750" indent="-285750" defTabSz="914400">
              <a:lnSpc>
                <a:spcPct val="120000"/>
              </a:lnSpc>
              <a:spcAft>
                <a:spcPts val="600"/>
              </a:spcAft>
              <a:buClr>
                <a:schemeClr val="accent1"/>
              </a:buClr>
              <a:buSzPct val="100000"/>
              <a:buFont typeface="Arial" panose="020B0604020202020204" pitchFamily="34" charset="0"/>
              <a:buChar char="•"/>
            </a:pPr>
            <a:endParaRPr lang="en-US" sz="2000" dirty="0">
              <a:latin typeface="Malgun Gothic" panose="020B0503020000020004" pitchFamily="34" charset="-127"/>
              <a:ea typeface="Malgun Gothic" panose="020B0503020000020004" pitchFamily="34" charset="-127"/>
            </a:endParaRPr>
          </a:p>
          <a:p>
            <a:pPr marL="285750" indent="-285750" defTabSz="914400">
              <a:lnSpc>
                <a:spcPct val="120000"/>
              </a:lnSpc>
              <a:spcAft>
                <a:spcPts val="600"/>
              </a:spcAft>
              <a:buClr>
                <a:schemeClr val="accent1"/>
              </a:buClr>
              <a:buSzPct val="100000"/>
              <a:buFont typeface="Arial" panose="020B0604020202020204" pitchFamily="34" charset="0"/>
              <a:buChar char="•"/>
            </a:pPr>
            <a:r>
              <a:rPr lang="en-US" sz="2000" dirty="0">
                <a:latin typeface="Malgun Gothic" panose="020B0503020000020004" pitchFamily="34" charset="-127"/>
                <a:ea typeface="Malgun Gothic" panose="020B0503020000020004" pitchFamily="34" charset="-127"/>
              </a:rPr>
              <a:t>Tell other people that you don’t agree with who got the job?</a:t>
            </a:r>
          </a:p>
        </p:txBody>
      </p:sp>
      <p:pic>
        <p:nvPicPr>
          <p:cNvPr id="4" name="Picture 3" descr="Rubber ink stamp with the word confidential">
            <a:extLst>
              <a:ext uri="{FF2B5EF4-FFF2-40B4-BE49-F238E27FC236}">
                <a16:creationId xmlns:a16="http://schemas.microsoft.com/office/drawing/2014/main" id="{30BC0F3A-BF18-408F-99D3-9DDEDC341BE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r="-1" b="15092"/>
          <a:stretch/>
        </p:blipFill>
        <p:spPr>
          <a:xfrm>
            <a:off x="6300901" y="1463040"/>
            <a:ext cx="5764490" cy="32426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0761200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EB9A-9C10-4FD0-9FAB-153BDC5BB8E3}"/>
              </a:ext>
            </a:extLst>
          </p:cNvPr>
          <p:cNvSpPr>
            <a:spLocks noGrp="1"/>
          </p:cNvSpPr>
          <p:nvPr>
            <p:ph type="ctrTitle"/>
          </p:nvPr>
        </p:nvSpPr>
        <p:spPr>
          <a:xfrm>
            <a:off x="2146261" y="3972990"/>
            <a:ext cx="8316423" cy="954556"/>
          </a:xfrm>
        </p:spPr>
        <p:txBody>
          <a:bodyPr vert="horz" lIns="91440" tIns="45720" rIns="91440" bIns="45720" rtlCol="0" anchor="t">
            <a:noAutofit/>
          </a:bodyPr>
          <a:lstStyle/>
          <a:p>
            <a:r>
              <a:rPr lang="en-US" sz="6600" b="1" dirty="0">
                <a:solidFill>
                  <a:schemeClr val="tx1"/>
                </a:solidFill>
                <a:latin typeface="Malgun Gothic"/>
                <a:ea typeface="Malgun Gothic"/>
              </a:rPr>
              <a:t>ANY QUESTIONS?</a:t>
            </a:r>
            <a:br>
              <a:rPr lang="en-US" sz="6600" b="1" dirty="0">
                <a:latin typeface="Malgun Gothic" panose="020B0503020000020004" pitchFamily="34" charset="-127"/>
                <a:ea typeface="Malgun Gothic" panose="020B0503020000020004" pitchFamily="34" charset="-127"/>
              </a:rPr>
            </a:br>
            <a:endParaRPr lang="en-US" sz="6600" b="1" dirty="0">
              <a:solidFill>
                <a:schemeClr val="tx1"/>
              </a:solidFill>
              <a:latin typeface="Malgun Gothic" panose="020B0503020000020004" pitchFamily="34" charset="-127"/>
              <a:ea typeface="Malgun Gothic" panose="020B0503020000020004" pitchFamily="34" charset="-127"/>
            </a:endParaRPr>
          </a:p>
        </p:txBody>
      </p:sp>
      <p:sp>
        <p:nvSpPr>
          <p:cNvPr id="5" name="Speech Bubble: Oval 4">
            <a:extLst>
              <a:ext uri="{FF2B5EF4-FFF2-40B4-BE49-F238E27FC236}">
                <a16:creationId xmlns:a16="http://schemas.microsoft.com/office/drawing/2014/main" id="{03E55D45-578F-4EC7-8CC2-3693DB180743}"/>
              </a:ext>
            </a:extLst>
          </p:cNvPr>
          <p:cNvSpPr/>
          <p:nvPr/>
        </p:nvSpPr>
        <p:spPr>
          <a:xfrm>
            <a:off x="1683018" y="1885119"/>
            <a:ext cx="2219743" cy="1280491"/>
          </a:xfrm>
          <a:prstGeom prst="wedgeEllipseCallout">
            <a:avLst>
              <a:gd name="adj1" fmla="val 29316"/>
              <a:gd name="adj2" fmla="val 67157"/>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a:effectLst>
                  <a:outerShdw blurRad="38100" dist="38100" dir="2700000" algn="tl">
                    <a:srgbClr val="000000">
                      <a:alpha val="43137"/>
                    </a:srgbClr>
                  </a:outerShdw>
                </a:effectLst>
              </a:rPr>
              <a:t>?</a:t>
            </a:r>
          </a:p>
        </p:txBody>
      </p:sp>
      <p:sp>
        <p:nvSpPr>
          <p:cNvPr id="6" name="Speech Bubble: Oval 5">
            <a:extLst>
              <a:ext uri="{FF2B5EF4-FFF2-40B4-BE49-F238E27FC236}">
                <a16:creationId xmlns:a16="http://schemas.microsoft.com/office/drawing/2014/main" id="{D9F30CE1-27CC-4227-833A-919A6A2DB36F}"/>
              </a:ext>
              <a:ext uri="{C183D7F6-B498-43B3-948B-1728B52AA6E4}">
                <adec:decorative xmlns:adec="http://schemas.microsoft.com/office/drawing/2017/decorative" val="1"/>
              </a:ext>
            </a:extLst>
          </p:cNvPr>
          <p:cNvSpPr/>
          <p:nvPr/>
        </p:nvSpPr>
        <p:spPr>
          <a:xfrm>
            <a:off x="3472067" y="2110201"/>
            <a:ext cx="1828800" cy="1280492"/>
          </a:xfrm>
          <a:prstGeom prst="wedgeEllipseCallout">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p>
        </p:txBody>
      </p:sp>
      <p:sp>
        <p:nvSpPr>
          <p:cNvPr id="7" name="Speech Bubble: Oval 6">
            <a:extLst>
              <a:ext uri="{FF2B5EF4-FFF2-40B4-BE49-F238E27FC236}">
                <a16:creationId xmlns:a16="http://schemas.microsoft.com/office/drawing/2014/main" id="{A21541F7-3059-4CA3-ACB4-E3B04388B617}"/>
              </a:ext>
              <a:ext uri="{C183D7F6-B498-43B3-948B-1728B52AA6E4}">
                <adec:decorative xmlns:adec="http://schemas.microsoft.com/office/drawing/2017/decorative" val="1"/>
              </a:ext>
            </a:extLst>
          </p:cNvPr>
          <p:cNvSpPr/>
          <p:nvPr/>
        </p:nvSpPr>
        <p:spPr>
          <a:xfrm>
            <a:off x="7519981" y="1711701"/>
            <a:ext cx="2053442" cy="1578044"/>
          </a:xfrm>
          <a:prstGeom prst="wedgeEllipseCallout">
            <a:avLst>
              <a:gd name="adj1" fmla="val 35314"/>
              <a:gd name="adj2" fmla="val 59981"/>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p>
        </p:txBody>
      </p:sp>
      <p:sp>
        <p:nvSpPr>
          <p:cNvPr id="8" name="Speech Bubble: Oval 7">
            <a:extLst>
              <a:ext uri="{FF2B5EF4-FFF2-40B4-BE49-F238E27FC236}">
                <a16:creationId xmlns:a16="http://schemas.microsoft.com/office/drawing/2014/main" id="{81142736-001C-4533-AEAD-65C995EADD0B}"/>
              </a:ext>
              <a:ext uri="{C183D7F6-B498-43B3-948B-1728B52AA6E4}">
                <adec:decorative xmlns:adec="http://schemas.microsoft.com/office/drawing/2017/decorative" val="1"/>
              </a:ext>
            </a:extLst>
          </p:cNvPr>
          <p:cNvSpPr/>
          <p:nvPr/>
        </p:nvSpPr>
        <p:spPr>
          <a:xfrm>
            <a:off x="2988361" y="1071456"/>
            <a:ext cx="1828800" cy="1280491"/>
          </a:xfrm>
          <a:prstGeom prst="wedgeEllipseCallout">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a:solidFill>
                  <a:schemeClr val="tx1"/>
                </a:solidFill>
                <a:effectLst>
                  <a:outerShdw blurRad="38100" dist="38100" dir="2700000" algn="tl">
                    <a:srgbClr val="000000">
                      <a:alpha val="43137"/>
                    </a:srgbClr>
                  </a:outerShdw>
                </a:effectLst>
              </a:rPr>
              <a:t>?</a:t>
            </a:r>
          </a:p>
        </p:txBody>
      </p:sp>
      <p:sp>
        <p:nvSpPr>
          <p:cNvPr id="9" name="Speech Bubble: Oval 8">
            <a:extLst>
              <a:ext uri="{FF2B5EF4-FFF2-40B4-BE49-F238E27FC236}">
                <a16:creationId xmlns:a16="http://schemas.microsoft.com/office/drawing/2014/main" id="{90F9E50D-A6BE-43BB-AA06-74CE14759D39}"/>
              </a:ext>
              <a:ext uri="{C183D7F6-B498-43B3-948B-1728B52AA6E4}">
                <adec:decorative xmlns:adec="http://schemas.microsoft.com/office/drawing/2017/decorative" val="1"/>
              </a:ext>
            </a:extLst>
          </p:cNvPr>
          <p:cNvSpPr/>
          <p:nvPr/>
        </p:nvSpPr>
        <p:spPr>
          <a:xfrm>
            <a:off x="4579274" y="1186276"/>
            <a:ext cx="2053442" cy="1578044"/>
          </a:xfrm>
          <a:prstGeom prst="wedgeEllipseCallout">
            <a:avLst>
              <a:gd name="adj1" fmla="val -8248"/>
              <a:gd name="adj2" fmla="val 70058"/>
            </a:avLst>
          </a:prstGeom>
          <a:solidFill>
            <a:schemeClr val="tx1"/>
          </a:solidFill>
          <a:ln w="76200">
            <a:solidFill>
              <a:srgbClr val="3171B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p>
        </p:txBody>
      </p:sp>
      <p:sp>
        <p:nvSpPr>
          <p:cNvPr id="10" name="Speech Bubble: Oval 9">
            <a:extLst>
              <a:ext uri="{FF2B5EF4-FFF2-40B4-BE49-F238E27FC236}">
                <a16:creationId xmlns:a16="http://schemas.microsoft.com/office/drawing/2014/main" id="{667E3245-1110-4E22-9D42-F6E99EFCE8B6}"/>
              </a:ext>
              <a:ext uri="{C183D7F6-B498-43B3-948B-1728B52AA6E4}">
                <adec:decorative xmlns:adec="http://schemas.microsoft.com/office/drawing/2017/decorative" val="1"/>
              </a:ext>
            </a:extLst>
          </p:cNvPr>
          <p:cNvSpPr/>
          <p:nvPr/>
        </p:nvSpPr>
        <p:spPr>
          <a:xfrm>
            <a:off x="5736209" y="2238894"/>
            <a:ext cx="2219743" cy="1280491"/>
          </a:xfrm>
          <a:prstGeom prst="wedgeEllipseCallout">
            <a:avLst>
              <a:gd name="adj1" fmla="val -38744"/>
              <a:gd name="adj2" fmla="val -64796"/>
            </a:avLst>
          </a:prstGeom>
          <a:solidFill>
            <a:srgbClr val="3171B7"/>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5400" b="1">
                <a:effectLst>
                  <a:outerShdw blurRad="38100" dist="38100" dir="2700000" algn="tl">
                    <a:srgbClr val="000000">
                      <a:alpha val="43137"/>
                    </a:srgbClr>
                  </a:outerShdw>
                </a:effectLst>
              </a:rPr>
              <a:t>?</a:t>
            </a:r>
          </a:p>
        </p:txBody>
      </p:sp>
      <p:sp>
        <p:nvSpPr>
          <p:cNvPr id="3" name="Speech Bubble: Oval 2">
            <a:extLst>
              <a:ext uri="{FF2B5EF4-FFF2-40B4-BE49-F238E27FC236}">
                <a16:creationId xmlns:a16="http://schemas.microsoft.com/office/drawing/2014/main" id="{5FD67E2A-E0A6-4C46-8D58-8CF0E7BEFCFD}"/>
              </a:ext>
              <a:ext uri="{C183D7F6-B498-43B3-948B-1728B52AA6E4}">
                <adec:decorative xmlns:adec="http://schemas.microsoft.com/office/drawing/2017/decorative" val="1"/>
              </a:ext>
            </a:extLst>
          </p:cNvPr>
          <p:cNvSpPr/>
          <p:nvPr/>
        </p:nvSpPr>
        <p:spPr>
          <a:xfrm>
            <a:off x="6530054" y="1071456"/>
            <a:ext cx="1828800" cy="1280491"/>
          </a:xfrm>
          <a:prstGeom prst="wedgeEllipseCallout">
            <a:avLst>
              <a:gd name="adj1" fmla="val -75181"/>
              <a:gd name="adj2" fmla="val -4253"/>
            </a:avLst>
          </a:prstGeom>
          <a:solidFill>
            <a:srgbClr val="18A98A"/>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6000" b="1">
                <a:solidFill>
                  <a:schemeClr val="tx1"/>
                </a:solidFill>
                <a:effectLst>
                  <a:outerShdw blurRad="38100" dist="38100" dir="2700000" algn="tl">
                    <a:srgbClr val="000000">
                      <a:alpha val="43137"/>
                    </a:srgbClr>
                  </a:outerShdw>
                </a:effectLst>
              </a:rPr>
              <a:t>?</a:t>
            </a:r>
          </a:p>
        </p:txBody>
      </p:sp>
      <p:sp>
        <p:nvSpPr>
          <p:cNvPr id="11" name="Speech Bubble: Oval 10">
            <a:extLst>
              <a:ext uri="{FF2B5EF4-FFF2-40B4-BE49-F238E27FC236}">
                <a16:creationId xmlns:a16="http://schemas.microsoft.com/office/drawing/2014/main" id="{1BBB9B66-35D1-4873-BCAC-E9A9B29F7CBC}"/>
              </a:ext>
              <a:ext uri="{C183D7F6-B498-43B3-948B-1728B52AA6E4}">
                <adec:decorative xmlns:adec="http://schemas.microsoft.com/office/drawing/2017/decorative" val="1"/>
              </a:ext>
            </a:extLst>
          </p:cNvPr>
          <p:cNvSpPr/>
          <p:nvPr/>
        </p:nvSpPr>
        <p:spPr>
          <a:xfrm>
            <a:off x="7955952" y="751333"/>
            <a:ext cx="1828800" cy="1280492"/>
          </a:xfrm>
          <a:prstGeom prst="wedgeEllipseCallout">
            <a:avLst>
              <a:gd name="adj1" fmla="val -53442"/>
              <a:gd name="adj2" fmla="val 57843"/>
            </a:avLst>
          </a:prstGeom>
          <a:solidFill>
            <a:schemeClr val="tx1"/>
          </a:solidFill>
          <a:ln w="76200">
            <a:solidFill>
              <a:srgbClr val="18A9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5400" b="1">
                <a:solidFill>
                  <a:prstClr val="white"/>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1149809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3606DDEF-44D8-4E76-8F0E-4A2A10F480BE}"/>
              </a:ext>
            </a:extLst>
          </p:cNvPr>
          <p:cNvSpPr>
            <a:spLocks noGrp="1"/>
          </p:cNvSpPr>
          <p:nvPr>
            <p:ph type="ctrTitle"/>
          </p:nvPr>
        </p:nvSpPr>
        <p:spPr>
          <a:xfrm>
            <a:off x="1106557" y="517595"/>
            <a:ext cx="9978886" cy="1246981"/>
          </a:xfrm>
        </p:spPr>
        <p:txBody>
          <a:bodyPr>
            <a:normAutofit fontScale="90000"/>
          </a:bodyPr>
          <a:lstStyle/>
          <a:p>
            <a:r>
              <a:rPr lang="en-US" dirty="0">
                <a:solidFill>
                  <a:schemeClr val="tx1"/>
                </a:solidFill>
              </a:rPr>
              <a:t>Get Involved in Kent Youth Voice!</a:t>
            </a:r>
          </a:p>
        </p:txBody>
      </p:sp>
      <p:sp>
        <p:nvSpPr>
          <p:cNvPr id="10" name="Content Placeholder 2">
            <a:extLst>
              <a:ext uri="{FF2B5EF4-FFF2-40B4-BE49-F238E27FC236}">
                <a16:creationId xmlns:a16="http://schemas.microsoft.com/office/drawing/2014/main" id="{509B5884-A86C-4007-B8D4-FBEBEECF96BA}"/>
              </a:ext>
            </a:extLst>
          </p:cNvPr>
          <p:cNvSpPr>
            <a:spLocks noGrp="1"/>
          </p:cNvSpPr>
          <p:nvPr>
            <p:ph type="subTitle" idx="1"/>
          </p:nvPr>
        </p:nvSpPr>
        <p:spPr>
          <a:xfrm>
            <a:off x="896471" y="1764576"/>
            <a:ext cx="10367877" cy="3752918"/>
          </a:xfrm>
        </p:spPr>
        <p:txBody>
          <a:bodyPr>
            <a:normAutofit/>
          </a:bodyPr>
          <a:lstStyle/>
          <a:p>
            <a:pPr marL="457200" indent="-457200" algn="l">
              <a:buFont typeface="Arial" panose="020B0604020202020204" pitchFamily="34" charset="0"/>
              <a:buChar char="•"/>
            </a:pPr>
            <a:r>
              <a:rPr lang="en-US"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Kent Youth Voice brings together the Kent Youth County Council, SpeakOut at HeadStart and the Talk about Mental Health project.</a:t>
            </a:r>
          </a:p>
          <a:p>
            <a:pPr marL="457200" indent="-457200" algn="l">
              <a:buFont typeface="Arial" panose="020B0604020202020204" pitchFamily="34" charset="0"/>
              <a:buChar char="•"/>
            </a:pPr>
            <a:r>
              <a:rPr lang="en-US"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Monthly meetings on a Saturday are currently running virtually on Teams.</a:t>
            </a:r>
          </a:p>
          <a:p>
            <a:pPr marL="457200" indent="-457200" algn="l">
              <a:buFont typeface="Arial" panose="020B0604020202020204" pitchFamily="34" charset="0"/>
              <a:buChar char="•"/>
            </a:pPr>
            <a:r>
              <a:rPr lang="en-US"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KYV offers opportunities to work on campaigns and projects that are important to you.</a:t>
            </a:r>
          </a:p>
          <a:p>
            <a:pPr marL="457200" indent="-457200" algn="l">
              <a:buFont typeface="Arial" panose="020B0604020202020204" pitchFamily="34" charset="0"/>
              <a:buChar char="•"/>
            </a:pPr>
            <a:r>
              <a:rPr lang="en-US"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Email us: </a:t>
            </a:r>
            <a:r>
              <a:rPr lang="en-US"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hlinkClick r:id="rId2"/>
              </a:rPr>
              <a:t>headstart@kent.gov.uk</a:t>
            </a:r>
            <a:r>
              <a:rPr lang="en-US"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 to find out more.</a:t>
            </a:r>
          </a:p>
        </p:txBody>
      </p:sp>
    </p:spTree>
    <p:extLst>
      <p:ext uri="{BB962C8B-B14F-4D97-AF65-F5344CB8AC3E}">
        <p14:creationId xmlns:p14="http://schemas.microsoft.com/office/powerpoint/2010/main" val="24861668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7D6B173-5901-4E8F-800F-4BE5208CCEC8}"/>
              </a:ext>
            </a:extLst>
          </p:cNvPr>
          <p:cNvSpPr>
            <a:spLocks noGrp="1"/>
          </p:cNvSpPr>
          <p:nvPr>
            <p:ph type="title" idx="4294967295"/>
          </p:nvPr>
        </p:nvSpPr>
        <p:spPr>
          <a:xfrm>
            <a:off x="523875" y="2386013"/>
            <a:ext cx="5181600" cy="43513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800" b="0" i="0" u="none" strike="noStrike" kern="1200" cap="none" spc="0" normalizeH="0" baseline="0" noProof="0" dirty="0">
                <a:ln>
                  <a:noFill/>
                </a:ln>
                <a:solidFill>
                  <a:srgbClr val="1D1D1B"/>
                </a:solidFill>
                <a:effectLst/>
                <a:uLnTx/>
                <a:uFillTx/>
                <a:latin typeface="Arial" panose="020B0604020202020204" pitchFamily="34" charset="0"/>
                <a:ea typeface="+mn-ea"/>
                <a:cs typeface="Arial" panose="020B0604020202020204" pitchFamily="34" charset="0"/>
              </a:rPr>
              <a:t>Kent Youth County Council (KYCC) is a group of young people aged 11 to 18 years elected to represent and act upon the views, issues and opinions of the young people in Kent.</a:t>
            </a:r>
          </a:p>
        </p:txBody>
      </p:sp>
      <p:pic>
        <p:nvPicPr>
          <p:cNvPr id="8" name="Picture 7" descr="The Kent Youth County Council logo">
            <a:extLst>
              <a:ext uri="{FF2B5EF4-FFF2-40B4-BE49-F238E27FC236}">
                <a16:creationId xmlns:a16="http://schemas.microsoft.com/office/drawing/2014/main" id="{DF5CBF87-D647-4687-90DB-8B9B4B4308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6131" y="493162"/>
            <a:ext cx="4361787" cy="1892851"/>
          </a:xfrm>
          <a:prstGeom prst="rect">
            <a:avLst/>
          </a:prstGeom>
        </p:spPr>
      </p:pic>
      <p:sp>
        <p:nvSpPr>
          <p:cNvPr id="4" name="Content Placeholder 3">
            <a:extLst>
              <a:ext uri="{FF2B5EF4-FFF2-40B4-BE49-F238E27FC236}">
                <a16:creationId xmlns:a16="http://schemas.microsoft.com/office/drawing/2014/main" id="{88BB407D-2390-47E6-9B72-529FD84609F4}"/>
              </a:ext>
            </a:extLst>
          </p:cNvPr>
          <p:cNvSpPr>
            <a:spLocks noGrp="1"/>
          </p:cNvSpPr>
          <p:nvPr>
            <p:ph sz="half" idx="2"/>
          </p:nvPr>
        </p:nvSpPr>
        <p:spPr>
          <a:xfrm>
            <a:off x="6359311" y="1596539"/>
            <a:ext cx="5886450" cy="5261461"/>
          </a:xfrm>
        </p:spPr>
        <p:txBody>
          <a:bodyPr>
            <a:normAutofit/>
          </a:bodyPr>
          <a:lstStyle/>
          <a:p>
            <a:pPr marL="0" indent="0">
              <a:buNone/>
            </a:pPr>
            <a:endParaRPr lang="en-GB" dirty="0">
              <a:latin typeface="Arial" panose="020B0604020202020204" pitchFamily="34" charset="0"/>
              <a:cs typeface="Arial" panose="020B0604020202020204" pitchFamily="34" charset="0"/>
            </a:endParaRPr>
          </a:p>
          <a:p>
            <a:pPr marL="0" indent="0">
              <a:buNone/>
            </a:pPr>
            <a:r>
              <a:rPr lang="en-GB" dirty="0">
                <a:latin typeface="Arial" panose="020B0604020202020204" pitchFamily="34" charset="0"/>
                <a:cs typeface="Arial" panose="020B0604020202020204" pitchFamily="34" charset="0"/>
              </a:rPr>
              <a:t>If you are interested in finding out more about KYCC, the current campaigns and how you can get involved then please email:</a:t>
            </a:r>
          </a:p>
          <a:p>
            <a:pPr marL="0" indent="0">
              <a:buNone/>
            </a:pPr>
            <a:r>
              <a:rPr lang="en-GB" dirty="0">
                <a:latin typeface="Arial" panose="020B0604020202020204" pitchFamily="34" charset="0"/>
                <a:cs typeface="Arial" panose="020B0604020202020204" pitchFamily="34" charset="0"/>
              </a:rPr>
              <a:t>kycc@kent.gov.uk </a:t>
            </a:r>
          </a:p>
          <a:p>
            <a:pPr marL="0" indent="0">
              <a:buNone/>
            </a:pPr>
            <a:r>
              <a:rPr lang="en-GB" dirty="0">
                <a:latin typeface="Arial" panose="020B0604020202020204" pitchFamily="34" charset="0"/>
                <a:cs typeface="Arial" panose="020B0604020202020204" pitchFamily="34" charset="0"/>
              </a:rPr>
              <a:t>or register your interest at www.kent.gov.uk/kycc</a:t>
            </a:r>
          </a:p>
        </p:txBody>
      </p:sp>
    </p:spTree>
    <p:extLst>
      <p:ext uri="{BB962C8B-B14F-4D97-AF65-F5344CB8AC3E}">
        <p14:creationId xmlns:p14="http://schemas.microsoft.com/office/powerpoint/2010/main" val="369898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8DE23-1D92-4E16-9EA9-C5318F924D42}"/>
              </a:ext>
            </a:extLst>
          </p:cNvPr>
          <p:cNvSpPr>
            <a:spLocks noGrp="1"/>
          </p:cNvSpPr>
          <p:nvPr>
            <p:ph type="title"/>
          </p:nvPr>
        </p:nvSpPr>
        <p:spPr>
          <a:xfrm>
            <a:off x="838200" y="-1325563"/>
            <a:ext cx="10515600" cy="1325563"/>
          </a:xfrm>
        </p:spPr>
        <p:txBody>
          <a:bodyPr vert="horz" lIns="91440" tIns="45720" rIns="91440" bIns="45720" rtlCol="0" anchor="b">
            <a:normAutofit/>
          </a:bodyPr>
          <a:lstStyle/>
          <a:p>
            <a:r>
              <a:rPr lang="en-GB" dirty="0"/>
              <a:t>The Talk about mental health team </a:t>
            </a:r>
          </a:p>
        </p:txBody>
      </p:sp>
      <p:pic>
        <p:nvPicPr>
          <p:cNvPr id="7" name="Picture 6" descr="Talk about Mental Health logo">
            <a:extLst>
              <a:ext uri="{FF2B5EF4-FFF2-40B4-BE49-F238E27FC236}">
                <a16:creationId xmlns:a16="http://schemas.microsoft.com/office/drawing/2014/main" id="{F3FA28AF-55CB-464B-9595-E09E5DB365AC}"/>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83" b="97834" l="8475" r="96126">
                        <a14:foregroundMark x1="60775" y1="3610" x2="60775" y2="3610"/>
                        <a14:foregroundMark x1="96126" y1="46931" x2="96126" y2="46931"/>
                        <a14:foregroundMark x1="60291" y1="92058" x2="60291" y2="92058"/>
                        <a14:foregroundMark x1="24697" y1="85921" x2="24697" y2="85921"/>
                        <a14:foregroundMark x1="20339" y1="97834" x2="20339" y2="97834"/>
                        <a14:foregroundMark x1="8475" y1="78700" x2="8475" y2="78700"/>
                        <a14:foregroundMark x1="58111" y1="1083" x2="58111" y2="1083"/>
                      </a14:backgroundRemoval>
                    </a14:imgEffect>
                  </a14:imgLayer>
                </a14:imgProps>
              </a:ext>
              <a:ext uri="{28A0092B-C50C-407E-A947-70E740481C1C}">
                <a14:useLocalDpi xmlns:a14="http://schemas.microsoft.com/office/drawing/2010/main" val="0"/>
              </a:ext>
            </a:extLst>
          </a:blip>
          <a:stretch>
            <a:fillRect/>
          </a:stretch>
        </p:blipFill>
        <p:spPr>
          <a:xfrm>
            <a:off x="405981" y="659198"/>
            <a:ext cx="3129881" cy="2099217"/>
          </a:xfrm>
          <a:prstGeom prst="rect">
            <a:avLst/>
          </a:prstGeom>
        </p:spPr>
      </p:pic>
      <p:sp>
        <p:nvSpPr>
          <p:cNvPr id="8" name="Speech Bubble: Rectangle with Corners Rounded 7">
            <a:extLst>
              <a:ext uri="{FF2B5EF4-FFF2-40B4-BE49-F238E27FC236}">
                <a16:creationId xmlns:a16="http://schemas.microsoft.com/office/drawing/2014/main" id="{3ACBC0F2-12FB-417B-A9EB-4755289FFF6E}"/>
              </a:ext>
            </a:extLst>
          </p:cNvPr>
          <p:cNvSpPr/>
          <p:nvPr/>
        </p:nvSpPr>
        <p:spPr>
          <a:xfrm>
            <a:off x="628775" y="3868701"/>
            <a:ext cx="3956468" cy="1438667"/>
          </a:xfrm>
          <a:prstGeom prst="wedgeRoundRectCallout">
            <a:avLst>
              <a:gd name="adj1" fmla="val 30767"/>
              <a:gd name="adj2" fmla="val -59849"/>
              <a:gd name="adj3" fmla="val 16667"/>
            </a:avLst>
          </a:prstGeom>
          <a:solidFill>
            <a:srgbClr val="3171B7"/>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ontserrat"/>
                <a:ea typeface="+mn-ea"/>
                <a:cs typeface="JasmineUPC" panose="020B0502040204020203" pitchFamily="18" charset="-34"/>
              </a:rPr>
              <a:t>For more information please contact us via email: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ontserrat"/>
                <a:ea typeface="+mn-ea"/>
                <a:cs typeface="JasmineUPC" panose="020B0502040204020203" pitchFamily="18" charset="-34"/>
              </a:rPr>
              <a:t>talkaboutMH@kent.gov.uk</a:t>
            </a:r>
          </a:p>
        </p:txBody>
      </p:sp>
      <p:sp>
        <p:nvSpPr>
          <p:cNvPr id="13" name="Content Placeholder 12">
            <a:extLst>
              <a:ext uri="{FF2B5EF4-FFF2-40B4-BE49-F238E27FC236}">
                <a16:creationId xmlns:a16="http://schemas.microsoft.com/office/drawing/2014/main" id="{5F63B50A-4BE0-4E27-8720-64880FA1C21B}"/>
              </a:ext>
            </a:extLst>
          </p:cNvPr>
          <p:cNvSpPr>
            <a:spLocks noGrp="1"/>
          </p:cNvSpPr>
          <p:nvPr>
            <p:ph sz="half" idx="1"/>
          </p:nvPr>
        </p:nvSpPr>
        <p:spPr>
          <a:xfrm>
            <a:off x="3758656" y="956030"/>
            <a:ext cx="5154155" cy="4351338"/>
          </a:xfrm>
        </p:spPr>
        <p:txBody>
          <a:bodyPr vert="horz" lIns="91440" tIns="45720" rIns="91440" bIns="45720" rtlCol="0" anchor="t">
            <a:normAutofit/>
          </a:bodyPr>
          <a:lstStyle/>
          <a:p>
            <a:pPr marL="0" indent="0" algn="ctr">
              <a:buNone/>
            </a:pPr>
            <a:r>
              <a:rPr lang="en-GB" sz="2400" dirty="0">
                <a:latin typeface="Grotesque"/>
              </a:rPr>
              <a:t>The </a:t>
            </a:r>
            <a:r>
              <a:rPr lang="en-GB" sz="2400" dirty="0" err="1">
                <a:latin typeface="Grotesque"/>
              </a:rPr>
              <a:t>TalkAboutMH</a:t>
            </a:r>
            <a:r>
              <a:rPr lang="en-GB" sz="2400" dirty="0">
                <a:latin typeface="Grotesque"/>
              </a:rPr>
              <a:t> team is lead by our Emotional Wellbeing Participation Workers, Sarah Haigh and Zoe Burns.</a:t>
            </a:r>
            <a:endParaRPr lang="en-GB" sz="2400" dirty="0">
              <a:latin typeface="Grotesque" panose="020B0504020202020204" pitchFamily="34" charset="0"/>
            </a:endParaRPr>
          </a:p>
          <a:p>
            <a:pPr marL="0" indent="0" algn="ctr">
              <a:buNone/>
            </a:pPr>
            <a:r>
              <a:rPr lang="en-GB" sz="2400" dirty="0">
                <a:latin typeface="Grotesque" panose="020B0504020202020204" pitchFamily="34" charset="0"/>
              </a:rPr>
              <a:t>Sarah and Zoe work across Kent to capture the voices of young people and their families about their experiences of Mental Health Services. </a:t>
            </a:r>
          </a:p>
          <a:p>
            <a:pPr marL="0" indent="0" algn="ctr">
              <a:buNone/>
            </a:pPr>
            <a:endParaRPr lang="en-GB" sz="2000" dirty="0">
              <a:latin typeface="Grotesque" panose="020B0504020202020204" pitchFamily="34" charset="0"/>
            </a:endParaRPr>
          </a:p>
        </p:txBody>
      </p:sp>
      <p:sp>
        <p:nvSpPr>
          <p:cNvPr id="11" name="Speech Bubble: Rectangle with Corners Rounded 10">
            <a:extLst>
              <a:ext uri="{FF2B5EF4-FFF2-40B4-BE49-F238E27FC236}">
                <a16:creationId xmlns:a16="http://schemas.microsoft.com/office/drawing/2014/main" id="{4692A118-A3FE-4791-9074-857F240C92BA}"/>
              </a:ext>
            </a:extLst>
          </p:cNvPr>
          <p:cNvSpPr/>
          <p:nvPr/>
        </p:nvSpPr>
        <p:spPr>
          <a:xfrm>
            <a:off x="8945107" y="956030"/>
            <a:ext cx="2840912" cy="2835101"/>
          </a:xfrm>
          <a:prstGeom prst="wedgeRoundRectCallout">
            <a:avLst>
              <a:gd name="adj1" fmla="val -30082"/>
              <a:gd name="adj2" fmla="val 59389"/>
              <a:gd name="adj3" fmla="val 16667"/>
            </a:avLst>
          </a:prstGeom>
          <a:solidFill>
            <a:srgbClr val="3171B7"/>
          </a:solidFill>
          <a:ln w="571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ontserrat"/>
                <a:ea typeface="+mn-ea"/>
                <a:cs typeface="+mn-cs"/>
              </a:rPr>
              <a:t>Groups  we run: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ontserrat"/>
                <a:ea typeface="+mn-ea"/>
                <a:cs typeface="+mn-cs"/>
              </a:rPr>
              <a:t>13 – 16 Group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ontserrat"/>
                <a:ea typeface="+mn-ea"/>
                <a:cs typeface="+mn-cs"/>
              </a:rPr>
              <a:t>17 – 22 Group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prstClr val="white"/>
              </a:solidFill>
              <a:effectLst/>
              <a:uLnTx/>
              <a:uFillTx/>
              <a:latin typeface="Montserra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Montserrat"/>
                <a:ea typeface="+mn-ea"/>
                <a:cs typeface="+mn-cs"/>
              </a:rPr>
              <a:t>1:1 experience conversations</a:t>
            </a:r>
          </a:p>
        </p:txBody>
      </p:sp>
      <p:pic>
        <p:nvPicPr>
          <p:cNvPr id="1026" name="Picture 2" descr="NHS Kent and Medway CCG logo">
            <a:extLst>
              <a:ext uri="{FF2B5EF4-FFF2-40B4-BE49-F238E27FC236}">
                <a16:creationId xmlns:a16="http://schemas.microsoft.com/office/drawing/2014/main" id="{4D2B540D-90CC-4D26-B833-17E186A931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5605" y="4028516"/>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8367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67C86-C09A-429D-BD09-88535A91AF2F}"/>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GB" b="1" dirty="0"/>
              <a:t>CHECK OUT</a:t>
            </a:r>
            <a:endParaRPr lang="en-GB" dirty="0"/>
          </a:p>
        </p:txBody>
      </p:sp>
      <p:sp>
        <p:nvSpPr>
          <p:cNvPr id="3" name="Rectangle 2">
            <a:extLst>
              <a:ext uri="{FF2B5EF4-FFF2-40B4-BE49-F238E27FC236}">
                <a16:creationId xmlns:a16="http://schemas.microsoft.com/office/drawing/2014/main" id="{B73D443E-3FE6-4123-9CAF-9F988D36FD07}"/>
              </a:ext>
            </a:extLst>
          </p:cNvPr>
          <p:cNvSpPr/>
          <p:nvPr/>
        </p:nvSpPr>
        <p:spPr>
          <a:xfrm>
            <a:off x="838200" y="1825625"/>
            <a:ext cx="5181600" cy="4351338"/>
          </a:xfrm>
          <a:prstGeom prst="rect">
            <a:avLst/>
          </a:prstGeom>
        </p:spPr>
        <p:txBody>
          <a:bodyPr vert="horz" lIns="91440" tIns="45720" rIns="91440" bIns="45720" rtlCol="0">
            <a:normAutofit/>
          </a:bodyPr>
          <a:lstStyle/>
          <a:p>
            <a:pPr marL="228600" lvl="0" indent="-228600">
              <a:lnSpc>
                <a:spcPct val="90000"/>
              </a:lnSpc>
              <a:spcBef>
                <a:spcPts val="1000"/>
              </a:spcBef>
              <a:buFont typeface="Arial" panose="020B0604020202020204" pitchFamily="34" charset="0"/>
              <a:buChar char="•"/>
            </a:pPr>
            <a:r>
              <a:rPr lang="en-GB" sz="2800">
                <a:solidFill>
                  <a:srgbClr val="1D1D1B"/>
                </a:solidFill>
                <a:latin typeface="Montserrat"/>
              </a:rPr>
              <a:t>Let us know how you are doing after our session by scoring yourself between 0 and 10. </a:t>
            </a:r>
          </a:p>
          <a:p>
            <a:pPr marL="228600" lvl="0" indent="-228600">
              <a:lnSpc>
                <a:spcPct val="90000"/>
              </a:lnSpc>
              <a:spcBef>
                <a:spcPts val="1000"/>
              </a:spcBef>
              <a:buFont typeface="Arial" panose="020B0604020202020204" pitchFamily="34" charset="0"/>
              <a:buChar char="•"/>
            </a:pPr>
            <a:endParaRPr lang="en-GB" sz="2800">
              <a:solidFill>
                <a:srgbClr val="1D1D1B"/>
              </a:solidFill>
              <a:latin typeface="Montserrat"/>
            </a:endParaRPr>
          </a:p>
          <a:p>
            <a:pPr marL="228600" lvl="0" indent="-228600">
              <a:lnSpc>
                <a:spcPct val="90000"/>
              </a:lnSpc>
              <a:spcBef>
                <a:spcPts val="1000"/>
              </a:spcBef>
              <a:buFont typeface="Arial" panose="020B0604020202020204" pitchFamily="34" charset="0"/>
              <a:buChar char="•"/>
            </a:pPr>
            <a:r>
              <a:rPr lang="en-GB" sz="2800">
                <a:solidFill>
                  <a:srgbClr val="1D1D1B"/>
                </a:solidFill>
                <a:latin typeface="Montserrat"/>
              </a:rPr>
              <a:t>0 being the worst and a possible 10 being the best possible. </a:t>
            </a:r>
          </a:p>
        </p:txBody>
      </p:sp>
      <p:pic>
        <p:nvPicPr>
          <p:cNvPr id="6" name="Picture 5" descr="Cartoon of a young person with the words how are you in a speech bubble ">
            <a:extLst>
              <a:ext uri="{FF2B5EF4-FFF2-40B4-BE49-F238E27FC236}">
                <a16:creationId xmlns:a16="http://schemas.microsoft.com/office/drawing/2014/main" id="{00702E82-E7BC-430B-8705-1C254F236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6050" y="0"/>
            <a:ext cx="5695950" cy="5695950"/>
          </a:xfrm>
          <a:prstGeom prst="rect">
            <a:avLst/>
          </a:prstGeom>
          <a:noFill/>
        </p:spPr>
      </p:pic>
    </p:spTree>
    <p:extLst>
      <p:ext uri="{BB962C8B-B14F-4D97-AF65-F5344CB8AC3E}">
        <p14:creationId xmlns:p14="http://schemas.microsoft.com/office/powerpoint/2010/main" val="38742438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6BAE0-DD3E-4C51-8F04-E12DD3A3D6AB}"/>
              </a:ext>
            </a:extLst>
          </p:cNvPr>
          <p:cNvSpPr>
            <a:spLocks noGrp="1"/>
          </p:cNvSpPr>
          <p:nvPr>
            <p:ph type="ctrTitle"/>
          </p:nvPr>
        </p:nvSpPr>
        <p:spPr>
          <a:xfrm>
            <a:off x="1524000" y="772318"/>
            <a:ext cx="9144000" cy="1655763"/>
          </a:xfrm>
        </p:spPr>
        <p:txBody>
          <a:bodyPr>
            <a:normAutofit/>
          </a:bodyPr>
          <a:lstStyle/>
          <a:p>
            <a:r>
              <a:rPr lang="en-GB" sz="9600" b="1" dirty="0">
                <a:latin typeface="Malgun Gothic" panose="020B0503020000020004" pitchFamily="34" charset="-127"/>
                <a:ea typeface="Malgun Gothic" panose="020B0503020000020004" pitchFamily="34" charset="-127"/>
              </a:rPr>
              <a:t>EVALUATION</a:t>
            </a:r>
          </a:p>
        </p:txBody>
      </p:sp>
      <p:sp>
        <p:nvSpPr>
          <p:cNvPr id="3" name="Subtitle 2">
            <a:extLst>
              <a:ext uri="{FF2B5EF4-FFF2-40B4-BE49-F238E27FC236}">
                <a16:creationId xmlns:a16="http://schemas.microsoft.com/office/drawing/2014/main" id="{68A4D37C-0E59-4141-A255-E511FA17148D}"/>
              </a:ext>
            </a:extLst>
          </p:cNvPr>
          <p:cNvSpPr>
            <a:spLocks noGrp="1"/>
          </p:cNvSpPr>
          <p:nvPr>
            <p:ph type="subTitle" idx="1"/>
          </p:nvPr>
        </p:nvSpPr>
        <p:spPr>
          <a:xfrm>
            <a:off x="1524000" y="2601119"/>
            <a:ext cx="9144000" cy="1655762"/>
          </a:xfrm>
        </p:spPr>
        <p:txBody>
          <a:bodyPr vert="horz" lIns="91440" tIns="91440" rIns="91440" bIns="91440" rtlCol="0" anchor="t">
            <a:noAutofit/>
          </a:bodyPr>
          <a:lstStyle/>
          <a:p>
            <a:r>
              <a:rPr lang="en-GB" sz="2800" dirty="0">
                <a:latin typeface="Malgun Gothic" panose="020B0503020000020004" pitchFamily="34" charset="-127"/>
                <a:ea typeface="Malgun Gothic" panose="020B0503020000020004" pitchFamily="34" charset="-127"/>
              </a:rPr>
              <a:t>Please complete the evaluation. </a:t>
            </a:r>
          </a:p>
          <a:p>
            <a:r>
              <a:rPr lang="en-GB" sz="2800" dirty="0">
                <a:latin typeface="Malgun Gothic" panose="020B0503020000020004" pitchFamily="34" charset="-127"/>
                <a:ea typeface="Malgun Gothic" panose="020B0503020000020004" pitchFamily="34" charset="-127"/>
              </a:rPr>
              <a:t>It helps us ensure we are meeting your needs and it’s fun</a:t>
            </a:r>
            <a:r>
              <a:rPr lang="en-GB" sz="2800" dirty="0">
                <a:latin typeface="Malgun Gothic" panose="020B0503020000020004" pitchFamily="34" charset="-127"/>
                <a:ea typeface="Malgun Gothic" panose="020B0503020000020004" pitchFamily="34" charset="-127"/>
                <a:cs typeface="+mn-lt"/>
              </a:rPr>
              <a:t> for the next groups we will deliver to. </a:t>
            </a:r>
          </a:p>
        </p:txBody>
      </p:sp>
    </p:spTree>
    <p:extLst>
      <p:ext uri="{BB962C8B-B14F-4D97-AF65-F5344CB8AC3E}">
        <p14:creationId xmlns:p14="http://schemas.microsoft.com/office/powerpoint/2010/main" val="37919687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EA517A4-3CFC-4280-9B1F-BE110B527CEC}"/>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en-GB" dirty="0"/>
              <a:t>Close </a:t>
            </a:r>
          </a:p>
        </p:txBody>
      </p:sp>
    </p:spTree>
    <p:extLst>
      <p:ext uri="{BB962C8B-B14F-4D97-AF65-F5344CB8AC3E}">
        <p14:creationId xmlns:p14="http://schemas.microsoft.com/office/powerpoint/2010/main" val="2531923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7163" y="211109"/>
            <a:ext cx="8937674" cy="851169"/>
          </a:xfrm>
        </p:spPr>
        <p:txBody>
          <a:bodyPr>
            <a:normAutofit/>
          </a:bodyPr>
          <a:lstStyle/>
          <a:p>
            <a:pPr algn="ctr"/>
            <a:r>
              <a:rPr lang="en-GB" sz="5400" b="1" dirty="0">
                <a:latin typeface="Malgun Gothic" panose="020B0503020000020004" pitchFamily="34" charset="-127"/>
                <a:ea typeface="Malgun Gothic" panose="020B0503020000020004" pitchFamily="34" charset="-127"/>
                <a:cs typeface="Arial" panose="020B0604020202020204" pitchFamily="34" charset="0"/>
              </a:rPr>
              <a:t>GROUP CONTRACT</a:t>
            </a:r>
          </a:p>
        </p:txBody>
      </p:sp>
      <p:sp>
        <p:nvSpPr>
          <p:cNvPr id="9" name="Text Placeholder 8">
            <a:extLst>
              <a:ext uri="{FF2B5EF4-FFF2-40B4-BE49-F238E27FC236}">
                <a16:creationId xmlns:a16="http://schemas.microsoft.com/office/drawing/2014/main" id="{18C61DFB-477C-4424-A970-4D99637808F7}"/>
              </a:ext>
            </a:extLst>
          </p:cNvPr>
          <p:cNvSpPr>
            <a:spLocks noGrp="1"/>
          </p:cNvSpPr>
          <p:nvPr>
            <p:ph type="subTitle" idx="1"/>
          </p:nvPr>
        </p:nvSpPr>
        <p:spPr>
          <a:xfrm>
            <a:off x="487387" y="1462388"/>
            <a:ext cx="9144000" cy="3969048"/>
          </a:xfrm>
        </p:spPr>
        <p:txBody>
          <a:bodyPr>
            <a:normAutofit fontScale="92500"/>
          </a:bodyPr>
          <a:lstStyle/>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1. Confidentiality  - what is said in this room stays here. </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2. Respect other peoples’ emotions. Some things we talk</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about may be upsetting.</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3. Respect other people’s opinions/property.</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4. Take part in all activities.</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5. Listen to each other.</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6. Be polite.</a:t>
            </a:r>
          </a:p>
          <a:p>
            <a:pPr algn="l"/>
            <a:r>
              <a:rPr lang="en-GB" sz="2800" dirty="0">
                <a:solidFill>
                  <a:schemeClr val="tx1"/>
                </a:solidFill>
                <a:latin typeface="Malgun Gothic" panose="020B0503020000020004" pitchFamily="34" charset="-127"/>
                <a:ea typeface="Malgun Gothic" panose="020B0503020000020004" pitchFamily="34" charset="-127"/>
                <a:cs typeface="Arial" panose="020B0604020202020204" pitchFamily="34" charset="0"/>
              </a:rPr>
              <a:t>7. Support each other.</a:t>
            </a:r>
          </a:p>
          <a:p>
            <a:endParaRPr lang="en-GB" sz="2400" dirty="0"/>
          </a:p>
        </p:txBody>
      </p:sp>
      <p:sp>
        <p:nvSpPr>
          <p:cNvPr id="13" name="TextBox 12">
            <a:extLst>
              <a:ext uri="{FF2B5EF4-FFF2-40B4-BE49-F238E27FC236}">
                <a16:creationId xmlns:a16="http://schemas.microsoft.com/office/drawing/2014/main" id="{D0FFD350-5992-4153-B7F2-0DD7ADB56030}"/>
              </a:ext>
            </a:extLst>
          </p:cNvPr>
          <p:cNvSpPr txBox="1"/>
          <p:nvPr/>
        </p:nvSpPr>
        <p:spPr>
          <a:xfrm>
            <a:off x="-409078" y="1026454"/>
            <a:ext cx="10623367" cy="400110"/>
          </a:xfrm>
          <a:prstGeom prst="rect">
            <a:avLst/>
          </a:prstGeom>
          <a:noFill/>
        </p:spPr>
        <p:txBody>
          <a:bodyPr wrap="square" lIns="91440" tIns="45720" rIns="91440" bIns="45720" rtlCol="0" anchor="t">
            <a:spAutoFit/>
          </a:bodyPr>
          <a:lstStyle/>
          <a:p>
            <a:pPr algn="ctr"/>
            <a:r>
              <a:rPr lang="en-GB" sz="2000" dirty="0">
                <a:latin typeface="Malgun Gothic" panose="020B0503020000020004" pitchFamily="34" charset="-127"/>
                <a:ea typeface="Malgun Gothic" panose="020B0503020000020004" pitchFamily="34" charset="-127"/>
              </a:rPr>
              <a:t>Here are some of the ground rules we have come up with as examples. </a:t>
            </a:r>
          </a:p>
        </p:txBody>
      </p:sp>
      <p:pic>
        <p:nvPicPr>
          <p:cNvPr id="5" name="Picture 4" descr="cartoon whistle with the words ground rules ">
            <a:extLst>
              <a:ext uri="{FF2B5EF4-FFF2-40B4-BE49-F238E27FC236}">
                <a16:creationId xmlns:a16="http://schemas.microsoft.com/office/drawing/2014/main" id="{5907F9D4-0E2B-4532-AD0D-6D502020B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51758" y="2078691"/>
            <a:ext cx="3752855" cy="3752855"/>
          </a:xfrm>
          <a:prstGeom prst="rect">
            <a:avLst/>
          </a:prstGeom>
        </p:spPr>
      </p:pic>
    </p:spTree>
    <p:extLst>
      <p:ext uri="{BB962C8B-B14F-4D97-AF65-F5344CB8AC3E}">
        <p14:creationId xmlns:p14="http://schemas.microsoft.com/office/powerpoint/2010/main" val="2858906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fade">
                                      <p:cBhvr>
                                        <p:cTn id="17" dur="1000"/>
                                        <p:tgtEl>
                                          <p:spTgt spid="9">
                                            <p:txEl>
                                              <p:pRg st="1" end="1"/>
                                            </p:txEl>
                                          </p:spTgt>
                                        </p:tgtEl>
                                      </p:cBhvr>
                                    </p:animEffect>
                                    <p:anim calcmode="lin" valueType="num">
                                      <p:cBhvr>
                                        <p:cTn id="18"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9">
                                            <p:txEl>
                                              <p:pRg st="1" end="1"/>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Effect transition="in" filter="fade">
                                      <p:cBhvr>
                                        <p:cTn id="22" dur="1000"/>
                                        <p:tgtEl>
                                          <p:spTgt spid="9">
                                            <p:txEl>
                                              <p:pRg st="2" end="2"/>
                                            </p:txEl>
                                          </p:spTgt>
                                        </p:tgtEl>
                                      </p:cBhvr>
                                    </p:animEffect>
                                    <p:anim calcmode="lin" valueType="num">
                                      <p:cBhvr>
                                        <p:cTn id="23"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4" dur="1000" fill="hold"/>
                                        <p:tgtEl>
                                          <p:spTgt spid="9">
                                            <p:txEl>
                                              <p:pRg st="2" end="2"/>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
                                            <p:txEl>
                                              <p:pRg st="3" end="3"/>
                                            </p:txEl>
                                          </p:spTgt>
                                        </p:tgtEl>
                                        <p:attrNameLst>
                                          <p:attrName>style.visibility</p:attrName>
                                        </p:attrNameLst>
                                      </p:cBhvr>
                                      <p:to>
                                        <p:strVal val="visible"/>
                                      </p:to>
                                    </p:set>
                                    <p:animEffect transition="in" filter="fade">
                                      <p:cBhvr>
                                        <p:cTn id="27" dur="1000"/>
                                        <p:tgtEl>
                                          <p:spTgt spid="9">
                                            <p:txEl>
                                              <p:pRg st="3" end="3"/>
                                            </p:txEl>
                                          </p:spTgt>
                                        </p:tgtEl>
                                      </p:cBhvr>
                                    </p:animEffect>
                                    <p:anim calcmode="lin" valueType="num">
                                      <p:cBhvr>
                                        <p:cTn id="28"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9" dur="1000" fill="hold"/>
                                        <p:tgtEl>
                                          <p:spTgt spid="9">
                                            <p:txEl>
                                              <p:pRg st="3" end="3"/>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
                                            <p:txEl>
                                              <p:pRg st="4" end="4"/>
                                            </p:txEl>
                                          </p:spTgt>
                                        </p:tgtEl>
                                        <p:attrNameLst>
                                          <p:attrName>style.visibility</p:attrName>
                                        </p:attrNameLst>
                                      </p:cBhvr>
                                      <p:to>
                                        <p:strVal val="visible"/>
                                      </p:to>
                                    </p:set>
                                    <p:animEffect transition="in" filter="fade">
                                      <p:cBhvr>
                                        <p:cTn id="32" dur="1000"/>
                                        <p:tgtEl>
                                          <p:spTgt spid="9">
                                            <p:txEl>
                                              <p:pRg st="4" end="4"/>
                                            </p:txEl>
                                          </p:spTgt>
                                        </p:tgtEl>
                                      </p:cBhvr>
                                    </p:animEffect>
                                    <p:anim calcmode="lin" valueType="num">
                                      <p:cBhvr>
                                        <p:cTn id="3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4" end="4"/>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
                                            <p:txEl>
                                              <p:pRg st="5" end="5"/>
                                            </p:txEl>
                                          </p:spTgt>
                                        </p:tgtEl>
                                        <p:attrNameLst>
                                          <p:attrName>style.visibility</p:attrName>
                                        </p:attrNameLst>
                                      </p:cBhvr>
                                      <p:to>
                                        <p:strVal val="visible"/>
                                      </p:to>
                                    </p:set>
                                    <p:animEffect transition="in" filter="fade">
                                      <p:cBhvr>
                                        <p:cTn id="37" dur="1000"/>
                                        <p:tgtEl>
                                          <p:spTgt spid="9">
                                            <p:txEl>
                                              <p:pRg st="5" end="5"/>
                                            </p:txEl>
                                          </p:spTgt>
                                        </p:tgtEl>
                                      </p:cBhvr>
                                    </p:animEffect>
                                    <p:anim calcmode="lin" valueType="num">
                                      <p:cBhvr>
                                        <p:cTn id="38" dur="10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9" dur="1000" fill="hold"/>
                                        <p:tgtEl>
                                          <p:spTgt spid="9">
                                            <p:txEl>
                                              <p:pRg st="5" end="5"/>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
                                            <p:txEl>
                                              <p:pRg st="6" end="6"/>
                                            </p:txEl>
                                          </p:spTgt>
                                        </p:tgtEl>
                                        <p:attrNameLst>
                                          <p:attrName>style.visibility</p:attrName>
                                        </p:attrNameLst>
                                      </p:cBhvr>
                                      <p:to>
                                        <p:strVal val="visible"/>
                                      </p:to>
                                    </p:set>
                                    <p:animEffect transition="in" filter="fade">
                                      <p:cBhvr>
                                        <p:cTn id="42" dur="1000"/>
                                        <p:tgtEl>
                                          <p:spTgt spid="9">
                                            <p:txEl>
                                              <p:pRg st="6" end="6"/>
                                            </p:txEl>
                                          </p:spTgt>
                                        </p:tgtEl>
                                      </p:cBhvr>
                                    </p:animEffect>
                                    <p:anim calcmode="lin" valueType="num">
                                      <p:cBhvr>
                                        <p:cTn id="43" dur="1000" fill="hold"/>
                                        <p:tgtEl>
                                          <p:spTgt spid="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6" end="6"/>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animEffect transition="in" filter="fade">
                                      <p:cBhvr>
                                        <p:cTn id="47" dur="1000"/>
                                        <p:tgtEl>
                                          <p:spTgt spid="9">
                                            <p:txEl>
                                              <p:pRg st="7" end="7"/>
                                            </p:txEl>
                                          </p:spTgt>
                                        </p:tgtEl>
                                      </p:cBhvr>
                                    </p:animEffect>
                                    <p:anim calcmode="lin" valueType="num">
                                      <p:cBhvr>
                                        <p:cTn id="48" dur="10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EBB3E-6289-49D1-955B-873231704606}"/>
              </a:ext>
            </a:extLst>
          </p:cNvPr>
          <p:cNvSpPr>
            <a:spLocks noGrp="1"/>
          </p:cNvSpPr>
          <p:nvPr>
            <p:ph type="title"/>
          </p:nvPr>
        </p:nvSpPr>
        <p:spPr>
          <a:xfrm>
            <a:off x="6640597" y="438150"/>
            <a:ext cx="5157787" cy="309647"/>
          </a:xfrm>
        </p:spPr>
        <p:txBody>
          <a:bodyPr anchor="ctr">
            <a:noAutofit/>
          </a:bodyPr>
          <a:lstStyle/>
          <a:p>
            <a:pPr algn="ctr"/>
            <a:br>
              <a:rPr lang="en-GB" sz="4800" b="1" dirty="0">
                <a:latin typeface="Malgun Gothic" panose="020B0503020000020004" pitchFamily="34" charset="-127"/>
                <a:ea typeface="Malgun Gothic" panose="020B0503020000020004" pitchFamily="34" charset="-127"/>
              </a:rPr>
            </a:br>
            <a:br>
              <a:rPr lang="en-GB" sz="4800" b="1" dirty="0">
                <a:latin typeface="Malgun Gothic" panose="020B0503020000020004" pitchFamily="34" charset="-127"/>
                <a:ea typeface="Malgun Gothic" panose="020B0503020000020004" pitchFamily="34" charset="-127"/>
              </a:rPr>
            </a:br>
            <a:r>
              <a:rPr lang="en-GB" sz="4800" b="1" dirty="0">
                <a:solidFill>
                  <a:schemeClr val="bg1"/>
                </a:solidFill>
                <a:latin typeface="Malgun Gothic" panose="020B0503020000020004" pitchFamily="34" charset="-127"/>
                <a:ea typeface="Malgun Gothic" panose="020B0503020000020004" pitchFamily="34" charset="-127"/>
              </a:rPr>
              <a:t>Two truths and a lie </a:t>
            </a:r>
          </a:p>
        </p:txBody>
      </p:sp>
      <p:pic>
        <p:nvPicPr>
          <p:cNvPr id="5" name="Picture 4" descr="Image of a melting ice cube with hello written in various langauges around it">
            <a:extLst>
              <a:ext uri="{FF2B5EF4-FFF2-40B4-BE49-F238E27FC236}">
                <a16:creationId xmlns:a16="http://schemas.microsoft.com/office/drawing/2014/main" id="{2284D474-5540-43D6-962D-679287B8D7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615" y="209544"/>
            <a:ext cx="5486411" cy="5486411"/>
          </a:xfrm>
          <a:prstGeom prst="rect">
            <a:avLst/>
          </a:prstGeom>
        </p:spPr>
      </p:pic>
      <p:sp>
        <p:nvSpPr>
          <p:cNvPr id="3" name="Subtitle 2">
            <a:extLst>
              <a:ext uri="{FF2B5EF4-FFF2-40B4-BE49-F238E27FC236}">
                <a16:creationId xmlns:a16="http://schemas.microsoft.com/office/drawing/2014/main" id="{118C570E-31E1-4118-8478-79F127876490}"/>
              </a:ext>
            </a:extLst>
          </p:cNvPr>
          <p:cNvSpPr>
            <a:spLocks noGrp="1"/>
          </p:cNvSpPr>
          <p:nvPr>
            <p:ph sz="half" idx="2"/>
          </p:nvPr>
        </p:nvSpPr>
        <p:spPr>
          <a:xfrm>
            <a:off x="6640598" y="2633747"/>
            <a:ext cx="5157787" cy="2833603"/>
          </a:xfrm>
        </p:spPr>
        <p:txBody>
          <a:bodyPr>
            <a:noAutofit/>
          </a:bodyPr>
          <a:lstStyle/>
          <a:p>
            <a:pPr marL="0" indent="0" algn="ctr">
              <a:buNone/>
            </a:pPr>
            <a:r>
              <a:rPr lang="en-GB" sz="3200" dirty="0">
                <a:solidFill>
                  <a:schemeClr val="bg1"/>
                </a:solidFill>
                <a:latin typeface="Malgun Gothic" panose="020B0503020000020004" pitchFamily="34" charset="-127"/>
                <a:ea typeface="Malgun Gothic" panose="020B0503020000020004" pitchFamily="34" charset="-127"/>
              </a:rPr>
              <a:t>Share 3 things about you. 2 should be true and 1 should be a lie. The rest of the group must decide which is true and which is a lie.</a:t>
            </a:r>
          </a:p>
        </p:txBody>
      </p:sp>
    </p:spTree>
    <p:extLst>
      <p:ext uri="{BB962C8B-B14F-4D97-AF65-F5344CB8AC3E}">
        <p14:creationId xmlns:p14="http://schemas.microsoft.com/office/powerpoint/2010/main" val="3514138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FF38F-4407-4870-A64F-3AD8EC84E707}"/>
              </a:ext>
            </a:extLst>
          </p:cNvPr>
          <p:cNvSpPr>
            <a:spLocks noGrp="1"/>
          </p:cNvSpPr>
          <p:nvPr>
            <p:ph type="title"/>
          </p:nvPr>
        </p:nvSpPr>
        <p:spPr>
          <a:xfrm>
            <a:off x="6248400" y="2255837"/>
            <a:ext cx="5666874" cy="1325563"/>
          </a:xfrm>
        </p:spPr>
        <p:txBody>
          <a:bodyPr>
            <a:noAutofit/>
          </a:bodyPr>
          <a:lstStyle/>
          <a:p>
            <a:pPr algn="ctr"/>
            <a:r>
              <a:rPr lang="en-GB" sz="8800" b="1" dirty="0">
                <a:solidFill>
                  <a:schemeClr val="bg1"/>
                </a:solidFill>
                <a:latin typeface="Malgun Gothic" panose="020B0503020000020004" pitchFamily="34" charset="-127"/>
                <a:ea typeface="Malgun Gothic" panose="020B0503020000020004" pitchFamily="34" charset="-127"/>
              </a:rPr>
              <a:t>Aims </a:t>
            </a:r>
            <a:br>
              <a:rPr lang="en-GB" sz="8800" b="1" dirty="0">
                <a:solidFill>
                  <a:schemeClr val="bg1"/>
                </a:solidFill>
                <a:latin typeface="Malgun Gothic" panose="020B0503020000020004" pitchFamily="34" charset="-127"/>
                <a:ea typeface="Malgun Gothic" panose="020B0503020000020004" pitchFamily="34" charset="-127"/>
              </a:rPr>
            </a:br>
            <a:r>
              <a:rPr lang="en-GB" sz="8800" b="1" dirty="0">
                <a:solidFill>
                  <a:schemeClr val="bg1"/>
                </a:solidFill>
                <a:latin typeface="Malgun Gothic" panose="020B0503020000020004" pitchFamily="34" charset="-127"/>
                <a:ea typeface="Malgun Gothic" panose="020B0503020000020004" pitchFamily="34" charset="-127"/>
              </a:rPr>
              <a:t>for the </a:t>
            </a:r>
            <a:br>
              <a:rPr lang="en-GB" sz="8800" b="1" dirty="0">
                <a:solidFill>
                  <a:schemeClr val="bg1"/>
                </a:solidFill>
                <a:latin typeface="Malgun Gothic" panose="020B0503020000020004" pitchFamily="34" charset="-127"/>
                <a:ea typeface="Malgun Gothic" panose="020B0503020000020004" pitchFamily="34" charset="-127"/>
              </a:rPr>
            </a:br>
            <a:r>
              <a:rPr lang="en-GB" sz="8800" b="1" dirty="0">
                <a:solidFill>
                  <a:schemeClr val="bg1"/>
                </a:solidFill>
                <a:latin typeface="Malgun Gothic" panose="020B0503020000020004" pitchFamily="34" charset="-127"/>
                <a:ea typeface="Malgun Gothic" panose="020B0503020000020004" pitchFamily="34" charset="-127"/>
              </a:rPr>
              <a:t>Training </a:t>
            </a:r>
          </a:p>
        </p:txBody>
      </p:sp>
      <p:sp>
        <p:nvSpPr>
          <p:cNvPr id="3" name="Content Placeholder 2">
            <a:extLst>
              <a:ext uri="{FF2B5EF4-FFF2-40B4-BE49-F238E27FC236}">
                <a16:creationId xmlns:a16="http://schemas.microsoft.com/office/drawing/2014/main" id="{B91DE5BA-AA9A-400B-83E2-61B2790C26C4}"/>
              </a:ext>
            </a:extLst>
          </p:cNvPr>
          <p:cNvSpPr>
            <a:spLocks noGrp="1"/>
          </p:cNvSpPr>
          <p:nvPr>
            <p:ph sz="half" idx="2"/>
          </p:nvPr>
        </p:nvSpPr>
        <p:spPr>
          <a:xfrm>
            <a:off x="276726" y="288502"/>
            <a:ext cx="5666874" cy="5167917"/>
          </a:xfrm>
        </p:spPr>
        <p:txBody>
          <a:bodyPr>
            <a:normAutofit fontScale="70000" lnSpcReduction="20000"/>
          </a:bodyPr>
          <a:lstStyle/>
          <a:p>
            <a:pPr>
              <a:lnSpc>
                <a:spcPct val="170000"/>
              </a:lnSpc>
            </a:pPr>
            <a:r>
              <a:rPr lang="en-GB" sz="2800" dirty="0">
                <a:latin typeface="Malgun Gothic" panose="020B0503020000020004" pitchFamily="34" charset="-127"/>
                <a:ea typeface="Malgun Gothic" panose="020B0503020000020004" pitchFamily="34" charset="-127"/>
              </a:rPr>
              <a:t>Understand the reasons and benefits for involving young people in the recruitment of new staff</a:t>
            </a:r>
          </a:p>
          <a:p>
            <a:pPr>
              <a:lnSpc>
                <a:spcPct val="170000"/>
              </a:lnSpc>
            </a:pPr>
            <a:r>
              <a:rPr lang="en-GB" sz="2800" dirty="0">
                <a:latin typeface="Malgun Gothic" panose="020B0503020000020004" pitchFamily="34" charset="-127"/>
                <a:ea typeface="Malgun Gothic" panose="020B0503020000020004" pitchFamily="34" charset="-127"/>
              </a:rPr>
              <a:t>Understand the interview process and your role within it</a:t>
            </a:r>
          </a:p>
          <a:p>
            <a:pPr>
              <a:lnSpc>
                <a:spcPct val="170000"/>
              </a:lnSpc>
            </a:pPr>
            <a:r>
              <a:rPr lang="en-GB" sz="2800" dirty="0">
                <a:latin typeface="Malgun Gothic" panose="020B0503020000020004" pitchFamily="34" charset="-127"/>
                <a:ea typeface="Malgun Gothic" panose="020B0503020000020004" pitchFamily="34" charset="-127"/>
              </a:rPr>
              <a:t>Understand about unconscious bias and the importance of fair recruitment </a:t>
            </a:r>
          </a:p>
          <a:p>
            <a:pPr>
              <a:lnSpc>
                <a:spcPct val="170000"/>
              </a:lnSpc>
            </a:pPr>
            <a:r>
              <a:rPr lang="en-GB" sz="2800" dirty="0">
                <a:latin typeface="Malgun Gothic" panose="020B0503020000020004" pitchFamily="34" charset="-127"/>
                <a:ea typeface="Malgun Gothic" panose="020B0503020000020004" pitchFamily="34" charset="-127"/>
              </a:rPr>
              <a:t>Gain valuable experience and insight into the interview process (your participation will look great on your CV)</a:t>
            </a:r>
          </a:p>
          <a:p>
            <a:pPr>
              <a:lnSpc>
                <a:spcPct val="170000"/>
              </a:lnSpc>
            </a:pPr>
            <a:endParaRPr lang="en-GB" dirty="0"/>
          </a:p>
        </p:txBody>
      </p:sp>
    </p:spTree>
    <p:extLst>
      <p:ext uri="{BB962C8B-B14F-4D97-AF65-F5344CB8AC3E}">
        <p14:creationId xmlns:p14="http://schemas.microsoft.com/office/powerpoint/2010/main" val="11159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2349B-F31F-43D6-BD8A-A9D328EC96CD}"/>
              </a:ext>
            </a:extLst>
          </p:cNvPr>
          <p:cNvSpPr>
            <a:spLocks noGrp="1"/>
          </p:cNvSpPr>
          <p:nvPr>
            <p:ph type="title"/>
          </p:nvPr>
        </p:nvSpPr>
        <p:spPr>
          <a:xfrm>
            <a:off x="418977" y="656574"/>
            <a:ext cx="5515658" cy="704920"/>
          </a:xfrm>
        </p:spPr>
        <p:txBody>
          <a:bodyPr>
            <a:noAutofit/>
          </a:bodyPr>
          <a:lstStyle/>
          <a:p>
            <a:r>
              <a:rPr lang="en-GB" sz="3600" b="1" dirty="0">
                <a:latin typeface="Malgun Gothic" panose="020B0503020000020004" pitchFamily="34" charset="-127"/>
                <a:ea typeface="Malgun Gothic" panose="020B0503020000020004" pitchFamily="34" charset="-127"/>
              </a:rPr>
              <a:t>Why involve young people in recruitment and selection of staff?</a:t>
            </a:r>
          </a:p>
        </p:txBody>
      </p:sp>
      <p:pic>
        <p:nvPicPr>
          <p:cNvPr id="5" name="Picture 4" descr="Cartoon of a group of young people">
            <a:extLst>
              <a:ext uri="{FF2B5EF4-FFF2-40B4-BE49-F238E27FC236}">
                <a16:creationId xmlns:a16="http://schemas.microsoft.com/office/drawing/2014/main" id="{C006B088-1061-467F-8028-B5B1B70D1F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217" y="1982136"/>
            <a:ext cx="3437288" cy="3437288"/>
          </a:xfrm>
          <a:prstGeom prst="rect">
            <a:avLst/>
          </a:prstGeom>
        </p:spPr>
      </p:pic>
      <p:sp>
        <p:nvSpPr>
          <p:cNvPr id="12" name="TextBox 11">
            <a:extLst>
              <a:ext uri="{FF2B5EF4-FFF2-40B4-BE49-F238E27FC236}">
                <a16:creationId xmlns:a16="http://schemas.microsoft.com/office/drawing/2014/main" id="{67A6C5C2-DE67-4C43-AEDE-EA58E32CD2C5}"/>
              </a:ext>
            </a:extLst>
          </p:cNvPr>
          <p:cNvSpPr txBox="1"/>
          <p:nvPr/>
        </p:nvSpPr>
        <p:spPr>
          <a:xfrm>
            <a:off x="6103205" y="1361493"/>
            <a:ext cx="6310562" cy="3016210"/>
          </a:xfrm>
          <a:prstGeom prst="rect">
            <a:avLst/>
          </a:prstGeom>
          <a:noFill/>
        </p:spPr>
        <p:txBody>
          <a:bodyPr wrap="square">
            <a:spAutoFit/>
          </a:bodyPr>
          <a:lstStyle/>
          <a:p>
            <a:pPr marL="457200" indent="-457200">
              <a:spcAft>
                <a:spcPts val="600"/>
              </a:spcAft>
              <a:buFont typeface="Arial" panose="020B0604020202020204" pitchFamily="34" charset="0"/>
              <a:buChar char="•"/>
            </a:pPr>
            <a:r>
              <a:rPr lang="en-GB" sz="3600" dirty="0">
                <a:solidFill>
                  <a:schemeClr val="bg1"/>
                </a:solidFill>
                <a:latin typeface="Malgun Gothic" panose="020B0503020000020004" pitchFamily="34" charset="-127"/>
                <a:ea typeface="Malgun Gothic" panose="020B0503020000020004" pitchFamily="34" charset="-127"/>
              </a:rPr>
              <a:t>What are the benefits for the organisation?</a:t>
            </a:r>
          </a:p>
          <a:p>
            <a:pPr>
              <a:spcAft>
                <a:spcPts val="600"/>
              </a:spcAft>
            </a:pPr>
            <a:endParaRPr lang="en-GB" sz="3600" dirty="0">
              <a:solidFill>
                <a:schemeClr val="bg1"/>
              </a:solidFill>
              <a:latin typeface="Malgun Gothic" panose="020B0503020000020004" pitchFamily="34" charset="-127"/>
              <a:ea typeface="Malgun Gothic" panose="020B0503020000020004" pitchFamily="34" charset="-127"/>
            </a:endParaRPr>
          </a:p>
          <a:p>
            <a:pPr marL="457200" indent="-457200">
              <a:spcAft>
                <a:spcPts val="600"/>
              </a:spcAft>
              <a:buFont typeface="Arial" panose="020B0604020202020204" pitchFamily="34" charset="0"/>
              <a:buChar char="•"/>
            </a:pPr>
            <a:r>
              <a:rPr lang="en-GB" sz="3600" dirty="0">
                <a:solidFill>
                  <a:schemeClr val="bg1"/>
                </a:solidFill>
                <a:latin typeface="Malgun Gothic" panose="020B0503020000020004" pitchFamily="34" charset="-127"/>
                <a:ea typeface="Malgun Gothic" panose="020B0503020000020004" pitchFamily="34" charset="-127"/>
              </a:rPr>
              <a:t>What are the benefits for young people?</a:t>
            </a:r>
          </a:p>
        </p:txBody>
      </p:sp>
    </p:spTree>
    <p:extLst>
      <p:ext uri="{BB962C8B-B14F-4D97-AF65-F5344CB8AC3E}">
        <p14:creationId xmlns:p14="http://schemas.microsoft.com/office/powerpoint/2010/main" val="3524241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EB083-0086-4FFB-9489-5C7D4B0275CB}"/>
              </a:ext>
            </a:extLst>
          </p:cNvPr>
          <p:cNvSpPr>
            <a:spLocks noGrp="1"/>
          </p:cNvSpPr>
          <p:nvPr>
            <p:ph type="title"/>
          </p:nvPr>
        </p:nvSpPr>
        <p:spPr>
          <a:xfrm>
            <a:off x="204097" y="111006"/>
            <a:ext cx="5648179" cy="1325563"/>
          </a:xfrm>
        </p:spPr>
        <p:txBody>
          <a:bodyPr vert="horz" lIns="91440" tIns="45720" rIns="91440" bIns="45720" rtlCol="0" anchor="ctr">
            <a:normAutofit/>
          </a:bodyPr>
          <a:lstStyle/>
          <a:p>
            <a:pPr algn="ctr"/>
            <a:r>
              <a:rPr lang="en-US" sz="3200" b="1" dirty="0">
                <a:latin typeface="Malgun Gothic" panose="020B0503020000020004" pitchFamily="34" charset="-127"/>
                <a:ea typeface="Malgun Gothic" panose="020B0503020000020004" pitchFamily="34" charset="-127"/>
              </a:rPr>
              <a:t>What are the benefits for the </a:t>
            </a:r>
            <a:r>
              <a:rPr lang="en-US" sz="3200" b="1" dirty="0" err="1">
                <a:latin typeface="Malgun Gothic" panose="020B0503020000020004" pitchFamily="34" charset="-127"/>
                <a:ea typeface="Malgun Gothic" panose="020B0503020000020004" pitchFamily="34" charset="-127"/>
              </a:rPr>
              <a:t>organisation</a:t>
            </a:r>
            <a:r>
              <a:rPr lang="en-US" sz="3200" b="1" dirty="0">
                <a:latin typeface="Malgun Gothic" panose="020B0503020000020004" pitchFamily="34" charset="-127"/>
                <a:ea typeface="Malgun Gothic" panose="020B0503020000020004" pitchFamily="34" charset="-127"/>
              </a:rPr>
              <a:t>?</a:t>
            </a:r>
          </a:p>
        </p:txBody>
      </p:sp>
      <p:sp>
        <p:nvSpPr>
          <p:cNvPr id="5" name="Content Placeholder 2">
            <a:extLst>
              <a:ext uri="{FF2B5EF4-FFF2-40B4-BE49-F238E27FC236}">
                <a16:creationId xmlns:a16="http://schemas.microsoft.com/office/drawing/2014/main" id="{307E31E0-5D15-4E14-A1CD-245D5FF0F17E}"/>
              </a:ext>
            </a:extLst>
          </p:cNvPr>
          <p:cNvSpPr txBox="1">
            <a:spLocks/>
          </p:cNvSpPr>
          <p:nvPr/>
        </p:nvSpPr>
        <p:spPr>
          <a:xfrm>
            <a:off x="204097" y="1253331"/>
            <a:ext cx="5776978"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accent1"/>
              </a:buClr>
              <a:buSzPct val="100000"/>
            </a:pPr>
            <a:r>
              <a:rPr lang="en-US" sz="2000" dirty="0">
                <a:solidFill>
                  <a:srgbClr val="1D1D1B"/>
                </a:solidFill>
                <a:latin typeface="Malgun Gothic" panose="020B0503020000020004" pitchFamily="34" charset="-127"/>
                <a:ea typeface="Malgun Gothic" panose="020B0503020000020004" pitchFamily="34" charset="-127"/>
              </a:rPr>
              <a:t>It demonstrates commitment to Article 12 of the UN Rights of the Child. </a:t>
            </a:r>
          </a:p>
          <a:p>
            <a:pPr>
              <a:buClr>
                <a:schemeClr val="accent1"/>
              </a:buClr>
              <a:buSzPct val="100000"/>
            </a:pPr>
            <a:r>
              <a:rPr lang="en-US" sz="2000" dirty="0">
                <a:solidFill>
                  <a:srgbClr val="1D1D1B"/>
                </a:solidFill>
                <a:latin typeface="Malgun Gothic" panose="020B0503020000020004" pitchFamily="34" charset="-127"/>
                <a:ea typeface="Malgun Gothic" panose="020B0503020000020004" pitchFamily="34" charset="-127"/>
              </a:rPr>
              <a:t>Services become more accessible / more responsive / more efficient, by providing a more effective </a:t>
            </a:r>
            <a:r>
              <a:rPr lang="en-US" sz="2100" dirty="0">
                <a:solidFill>
                  <a:srgbClr val="1D1D1B"/>
                </a:solidFill>
                <a:latin typeface="Malgun Gothic" panose="020B0503020000020004" pitchFamily="34" charset="-127"/>
                <a:ea typeface="Malgun Gothic" panose="020B0503020000020004" pitchFamily="34" charset="-127"/>
              </a:rPr>
              <a:t>services</a:t>
            </a:r>
            <a:r>
              <a:rPr lang="en-US" sz="2000" dirty="0">
                <a:solidFill>
                  <a:srgbClr val="1D1D1B"/>
                </a:solidFill>
                <a:latin typeface="Malgun Gothic" panose="020B0503020000020004" pitchFamily="34" charset="-127"/>
                <a:ea typeface="Malgun Gothic" panose="020B0503020000020004" pitchFamily="34" charset="-127"/>
              </a:rPr>
              <a:t> for children and young people.</a:t>
            </a:r>
          </a:p>
          <a:p>
            <a:pPr>
              <a:buClr>
                <a:schemeClr val="accent1"/>
              </a:buClr>
              <a:buSzPct val="100000"/>
            </a:pPr>
            <a:r>
              <a:rPr lang="en-US" sz="2000" dirty="0">
                <a:solidFill>
                  <a:srgbClr val="1D1D1B"/>
                </a:solidFill>
                <a:latin typeface="Malgun Gothic" panose="020B0503020000020004" pitchFamily="34" charset="-127"/>
                <a:ea typeface="Malgun Gothic" panose="020B0503020000020004" pitchFamily="34" charset="-127"/>
              </a:rPr>
              <a:t>It increases the quality of our services, by selecting candidates whose personal skills and qualities suit the needs of young people and staff who can better relate to young people.</a:t>
            </a:r>
          </a:p>
          <a:p>
            <a:pPr>
              <a:buClr>
                <a:schemeClr val="accent1"/>
              </a:buClr>
              <a:buSzPct val="100000"/>
            </a:pPr>
            <a:r>
              <a:rPr lang="en-US" sz="2000" dirty="0">
                <a:solidFill>
                  <a:srgbClr val="1D1D1B"/>
                </a:solidFill>
                <a:latin typeface="Malgun Gothic" panose="020B0503020000020004" pitchFamily="34" charset="-127"/>
                <a:ea typeface="Malgun Gothic" panose="020B0503020000020004" pitchFamily="34" charset="-127"/>
              </a:rPr>
              <a:t>Can challenge presumptions about the needs of children and young people.</a:t>
            </a:r>
          </a:p>
        </p:txBody>
      </p:sp>
      <p:pic>
        <p:nvPicPr>
          <p:cNvPr id="4" name="Picture 3">
            <a:extLst>
              <a:ext uri="{FF2B5EF4-FFF2-40B4-BE49-F238E27FC236}">
                <a16:creationId xmlns:a16="http://schemas.microsoft.com/office/drawing/2014/main" id="{9304D0CD-8533-4C0F-8281-913FB9BF852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01492" y="236343"/>
            <a:ext cx="5486411" cy="5486411"/>
          </a:xfrm>
          <a:prstGeom prst="rect">
            <a:avLst/>
          </a:prstGeom>
        </p:spPr>
      </p:pic>
    </p:spTree>
    <p:extLst>
      <p:ext uri="{BB962C8B-B14F-4D97-AF65-F5344CB8AC3E}">
        <p14:creationId xmlns:p14="http://schemas.microsoft.com/office/powerpoint/2010/main" val="41361126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83E0D-A612-4349-8497-E17EABF86ECB}"/>
              </a:ext>
            </a:extLst>
          </p:cNvPr>
          <p:cNvSpPr>
            <a:spLocks noGrp="1"/>
          </p:cNvSpPr>
          <p:nvPr>
            <p:ph type="title"/>
          </p:nvPr>
        </p:nvSpPr>
        <p:spPr>
          <a:xfrm>
            <a:off x="259930" y="199823"/>
            <a:ext cx="5662883" cy="1325563"/>
          </a:xfrm>
        </p:spPr>
        <p:txBody>
          <a:bodyPr anchor="ctr">
            <a:normAutofit/>
          </a:bodyPr>
          <a:lstStyle/>
          <a:p>
            <a:pPr algn="ctr"/>
            <a:r>
              <a:rPr lang="en-GB" sz="3600" b="1" dirty="0">
                <a:solidFill>
                  <a:srgbClr val="3171B7"/>
                </a:solidFill>
                <a:latin typeface="Malgun Gothic" panose="020B0503020000020004" pitchFamily="34" charset="-127"/>
                <a:ea typeface="Malgun Gothic" panose="020B0503020000020004" pitchFamily="34" charset="-127"/>
              </a:rPr>
              <a:t>What are the benefits for the young people?</a:t>
            </a:r>
          </a:p>
        </p:txBody>
      </p:sp>
      <p:pic>
        <p:nvPicPr>
          <p:cNvPr id="6" name="Picture 5" descr="cartoon of a group of young people">
            <a:extLst>
              <a:ext uri="{FF2B5EF4-FFF2-40B4-BE49-F238E27FC236}">
                <a16:creationId xmlns:a16="http://schemas.microsoft.com/office/drawing/2014/main" id="{FC8ED818-FC0B-4591-A6CC-DB4DAA5025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8218" y="2101357"/>
            <a:ext cx="3437288" cy="3437288"/>
          </a:xfrm>
          <a:prstGeom prst="rect">
            <a:avLst/>
          </a:prstGeom>
        </p:spPr>
      </p:pic>
      <p:sp>
        <p:nvSpPr>
          <p:cNvPr id="3" name="Content Placeholder 2">
            <a:extLst>
              <a:ext uri="{FF2B5EF4-FFF2-40B4-BE49-F238E27FC236}">
                <a16:creationId xmlns:a16="http://schemas.microsoft.com/office/drawing/2014/main" id="{C9B3CFC6-227F-41FB-B41E-E3BBDAD3E335}"/>
              </a:ext>
            </a:extLst>
          </p:cNvPr>
          <p:cNvSpPr>
            <a:spLocks noGrp="1"/>
          </p:cNvSpPr>
          <p:nvPr>
            <p:ph sz="half" idx="1"/>
          </p:nvPr>
        </p:nvSpPr>
        <p:spPr>
          <a:xfrm>
            <a:off x="6319773" y="469646"/>
            <a:ext cx="5662882" cy="4351338"/>
          </a:xfrm>
        </p:spPr>
        <p:txBody>
          <a:bodyPr>
            <a:noAutofit/>
          </a:bodyPr>
          <a:lstStyle/>
          <a:p>
            <a:r>
              <a:rPr lang="en-GB" sz="2400" dirty="0">
                <a:solidFill>
                  <a:schemeClr val="bg1"/>
                </a:solidFill>
                <a:latin typeface="Malgun Gothic" panose="020B0503020000020004" pitchFamily="34" charset="-127"/>
                <a:ea typeface="Malgun Gothic" panose="020B0503020000020004" pitchFamily="34" charset="-127"/>
              </a:rPr>
              <a:t>Develops vital social skills such as negotiation, debate, confidence and problem solving skills &amp; experience for being interviewed in the future.</a:t>
            </a:r>
          </a:p>
          <a:p>
            <a:r>
              <a:rPr lang="en-GB" sz="2400" dirty="0">
                <a:solidFill>
                  <a:schemeClr val="bg1"/>
                </a:solidFill>
                <a:latin typeface="Malgun Gothic" panose="020B0503020000020004" pitchFamily="34" charset="-127"/>
                <a:ea typeface="Malgun Gothic" panose="020B0503020000020004" pitchFamily="34" charset="-127"/>
              </a:rPr>
              <a:t>It creates a better balance of power between young people and professionals.</a:t>
            </a:r>
          </a:p>
          <a:p>
            <a:r>
              <a:rPr lang="en-GB" sz="2400" dirty="0">
                <a:solidFill>
                  <a:schemeClr val="bg1"/>
                </a:solidFill>
                <a:latin typeface="Malgun Gothic" panose="020B0503020000020004" pitchFamily="34" charset="-127"/>
                <a:ea typeface="Malgun Gothic" panose="020B0503020000020004" pitchFamily="34" charset="-127"/>
              </a:rPr>
              <a:t>More likely to appoint staff who respect young people and then young people are more likely to respect them.</a:t>
            </a:r>
          </a:p>
          <a:p>
            <a:r>
              <a:rPr lang="en-GB" sz="2400" dirty="0">
                <a:solidFill>
                  <a:schemeClr val="bg1"/>
                </a:solidFill>
                <a:latin typeface="Malgun Gothic" panose="020B0503020000020004" pitchFamily="34" charset="-127"/>
                <a:ea typeface="Malgun Gothic" panose="020B0503020000020004" pitchFamily="34" charset="-127"/>
              </a:rPr>
              <a:t>It supports the participation and empowerment of young people. </a:t>
            </a:r>
          </a:p>
        </p:txBody>
      </p:sp>
    </p:spTree>
    <p:extLst>
      <p:ext uri="{BB962C8B-B14F-4D97-AF65-F5344CB8AC3E}">
        <p14:creationId xmlns:p14="http://schemas.microsoft.com/office/powerpoint/2010/main" val="2501024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682FD-D628-4B3F-82D2-F5042B8D22E6}"/>
              </a:ext>
            </a:extLst>
          </p:cNvPr>
          <p:cNvSpPr>
            <a:spLocks noGrp="1"/>
          </p:cNvSpPr>
          <p:nvPr>
            <p:ph type="title"/>
          </p:nvPr>
        </p:nvSpPr>
        <p:spPr>
          <a:xfrm>
            <a:off x="367552" y="2049206"/>
            <a:ext cx="5355771" cy="1325563"/>
          </a:xfrm>
        </p:spPr>
        <p:txBody>
          <a:bodyPr>
            <a:normAutofit fontScale="90000"/>
          </a:bodyPr>
          <a:lstStyle/>
          <a:p>
            <a:r>
              <a:rPr lang="en-GB" b="1" dirty="0"/>
              <a:t>Why involve young people in recruitment and selection?</a:t>
            </a:r>
          </a:p>
        </p:txBody>
      </p:sp>
      <p:sp>
        <p:nvSpPr>
          <p:cNvPr id="9" name="TextBox 8">
            <a:extLst>
              <a:ext uri="{FF2B5EF4-FFF2-40B4-BE49-F238E27FC236}">
                <a16:creationId xmlns:a16="http://schemas.microsoft.com/office/drawing/2014/main" id="{4244DFF1-6D2B-414A-801A-08FCBCC102BB}"/>
              </a:ext>
            </a:extLst>
          </p:cNvPr>
          <p:cNvSpPr txBox="1"/>
          <p:nvPr/>
        </p:nvSpPr>
        <p:spPr>
          <a:xfrm>
            <a:off x="6305089" y="75191"/>
            <a:ext cx="5654299" cy="5586145"/>
          </a:xfrm>
          <a:prstGeom prst="rect">
            <a:avLst/>
          </a:prstGeom>
          <a:noFill/>
        </p:spPr>
        <p:txBody>
          <a:bodyPr wrap="square">
            <a:spAutoFit/>
          </a:bodyPr>
          <a:lstStyle/>
          <a:p>
            <a:pPr marL="0" indent="0">
              <a:buNone/>
            </a:pPr>
            <a:r>
              <a:rPr lang="en-GB" sz="2100" b="1" dirty="0">
                <a:solidFill>
                  <a:schemeClr val="bg1"/>
                </a:solidFill>
                <a:latin typeface="Malgun Gothic" panose="020B0503020000020004" pitchFamily="34" charset="-127"/>
                <a:ea typeface="Malgun Gothic" panose="020B0503020000020004" pitchFamily="34" charset="-127"/>
              </a:rPr>
              <a:t>Article 12 (Respect for the views of the child) says: </a:t>
            </a:r>
          </a:p>
          <a:p>
            <a:endParaRPr lang="en-GB" sz="2100"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sz="2100" dirty="0">
                <a:solidFill>
                  <a:schemeClr val="bg1"/>
                </a:solidFill>
                <a:latin typeface="Malgun Gothic" panose="020B0503020000020004" pitchFamily="34" charset="-127"/>
                <a:ea typeface="Malgun Gothic" panose="020B0503020000020004" pitchFamily="34" charset="-127"/>
              </a:rPr>
              <a:t>Every child and young person has the right to express his or her views freely – about everything that affects him or her. </a:t>
            </a:r>
          </a:p>
          <a:p>
            <a:pPr marL="285750" indent="-285750">
              <a:buFont typeface="Arial" panose="020B0604020202020204" pitchFamily="34" charset="0"/>
              <a:buChar char="•"/>
            </a:pPr>
            <a:endParaRPr lang="en-GB" sz="2100"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sz="2100" dirty="0">
                <a:solidFill>
                  <a:schemeClr val="bg1"/>
                </a:solidFill>
                <a:latin typeface="Malgun Gothic" panose="020B0503020000020004" pitchFamily="34" charset="-127"/>
                <a:ea typeface="Malgun Gothic" panose="020B0503020000020004" pitchFamily="34" charset="-127"/>
              </a:rPr>
              <a:t>The child’s or young person’s views must be given due weight depending on his or her age and maturity. </a:t>
            </a:r>
          </a:p>
          <a:p>
            <a:pPr marL="285750" indent="-285750">
              <a:buFont typeface="Arial" panose="020B0604020202020204" pitchFamily="34" charset="0"/>
              <a:buChar char="•"/>
            </a:pPr>
            <a:endParaRPr lang="en-GB" sz="2100" dirty="0">
              <a:solidFill>
                <a:schemeClr val="bg1"/>
              </a:solidFill>
              <a:latin typeface="Malgun Gothic" panose="020B0503020000020004" pitchFamily="34" charset="-127"/>
              <a:ea typeface="Malgun Gothic" panose="020B0503020000020004" pitchFamily="34" charset="-127"/>
            </a:endParaRPr>
          </a:p>
          <a:p>
            <a:pPr marL="285750" indent="-285750">
              <a:buFont typeface="Arial" panose="020B0604020202020204" pitchFamily="34" charset="0"/>
              <a:buChar char="•"/>
            </a:pPr>
            <a:r>
              <a:rPr lang="en-GB" sz="2100" dirty="0">
                <a:solidFill>
                  <a:schemeClr val="bg1"/>
                </a:solidFill>
                <a:latin typeface="Malgun Gothic" panose="020B0503020000020004" pitchFamily="34" charset="-127"/>
                <a:ea typeface="Malgun Gothic" panose="020B0503020000020004" pitchFamily="34" charset="-127"/>
              </a:rPr>
              <a:t>The child or young person has the right to be heard in all decision making processes, including in court hearings. The child or young person can speak for him or herself, or someone else can speak for him or her. </a:t>
            </a:r>
          </a:p>
        </p:txBody>
      </p:sp>
    </p:spTree>
    <p:extLst>
      <p:ext uri="{BB962C8B-B14F-4D97-AF65-F5344CB8AC3E}">
        <p14:creationId xmlns:p14="http://schemas.microsoft.com/office/powerpoint/2010/main" val="3762712962"/>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3A677E3-90D6-46B6-928C-CE54A1C33621}" vid="{7BB3A042-8FCF-416D-9E76-ACDFFA8DA01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TotalTime>
  <Words>1495</Words>
  <Application>Microsoft Office PowerPoint</Application>
  <PresentationFormat>Widescreen</PresentationFormat>
  <Paragraphs>176</Paragraphs>
  <Slides>27</Slides>
  <Notes>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Malgun Gothic</vt:lpstr>
      <vt:lpstr>Arial</vt:lpstr>
      <vt:lpstr>Calibri</vt:lpstr>
      <vt:lpstr>Grotesque</vt:lpstr>
      <vt:lpstr>Montserrat</vt:lpstr>
      <vt:lpstr>Theme1</vt:lpstr>
      <vt:lpstr>INTERVIEW PANEL TRAINING </vt:lpstr>
      <vt:lpstr>CHECK IN </vt:lpstr>
      <vt:lpstr>GROUP CONTRACT</vt:lpstr>
      <vt:lpstr>  Two truths and a lie </vt:lpstr>
      <vt:lpstr>Aims  for the  Training </vt:lpstr>
      <vt:lpstr>Why involve young people in recruitment and selection of staff?</vt:lpstr>
      <vt:lpstr>What are the benefits for the organisation?</vt:lpstr>
      <vt:lpstr>What are the benefits for the young people?</vt:lpstr>
      <vt:lpstr>Why involve young people in recruitment and selection?</vt:lpstr>
      <vt:lpstr>What is the process candidates will go through? </vt:lpstr>
      <vt:lpstr>Video </vt:lpstr>
      <vt:lpstr>Equality in recruitment and selection  Why is it important to have a diverse workforce?</vt:lpstr>
      <vt:lpstr>What is a job description?</vt:lpstr>
      <vt:lpstr>Types of Questions What are ‘open’ and ‘closed’ questions?</vt:lpstr>
      <vt:lpstr>Are these  Open or Closed questions?</vt:lpstr>
      <vt:lpstr>Interview your partner.   Ask them 5 questions about themselves and report back</vt:lpstr>
      <vt:lpstr>What questions would you like to ask the candidates?</vt:lpstr>
      <vt:lpstr>Interviews Do’s and Don’ts </vt:lpstr>
      <vt:lpstr>Confidentiality. Is it OK to…?</vt:lpstr>
      <vt:lpstr>Confidentiality. Is it OK to…?</vt:lpstr>
      <vt:lpstr>ANY QUESTIONS? </vt:lpstr>
      <vt:lpstr>Get Involved in Kent Youth Voice!</vt:lpstr>
      <vt:lpstr>Kent Youth County Council (KYCC) is a group of young people aged 11 to 18 years elected to represent and act upon the views, issues and opinions of the young people in Kent.</vt:lpstr>
      <vt:lpstr>The Talk about mental health team </vt:lpstr>
      <vt:lpstr>CHECK OUT</vt:lpstr>
      <vt:lpstr>EVALUATION</vt:lpstr>
      <vt:lpstr>Close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INTERVIEW PANEL TRAINING</dc:title>
  <dc:creator>Tromie-Lee Dodd - CY EHPS</dc:creator>
  <cp:lastModifiedBy>Sophie Wilson - CY EHPS</cp:lastModifiedBy>
  <cp:revision>21</cp:revision>
  <dcterms:created xsi:type="dcterms:W3CDTF">2021-01-26T10:51:24Z</dcterms:created>
  <dcterms:modified xsi:type="dcterms:W3CDTF">2022-03-14T12:47:57Z</dcterms:modified>
</cp:coreProperties>
</file>