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83" r:id="rId5"/>
    <p:sldId id="386" r:id="rId6"/>
    <p:sldId id="408" r:id="rId7"/>
    <p:sldId id="463" r:id="rId8"/>
    <p:sldId id="264" r:id="rId9"/>
    <p:sldId id="263" r:id="rId10"/>
    <p:sldId id="468" r:id="rId11"/>
    <p:sldId id="258" r:id="rId12"/>
    <p:sldId id="261" r:id="rId13"/>
    <p:sldId id="259" r:id="rId14"/>
    <p:sldId id="260" r:id="rId15"/>
    <p:sldId id="274" r:id="rId16"/>
    <p:sldId id="410" r:id="rId17"/>
    <p:sldId id="271" r:id="rId18"/>
    <p:sldId id="4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17"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1B7"/>
    <a:srgbClr val="18A9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D50B3-D881-46C1-B6B8-C20A7A5E9CB2}" v="5" dt="2021-04-13T09:42:18.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62" autoAdjust="0"/>
    <p:restoredTop sz="89777" autoAdjust="0"/>
  </p:normalViewPr>
  <p:slideViewPr>
    <p:cSldViewPr snapToGrid="0">
      <p:cViewPr varScale="1">
        <p:scale>
          <a:sx n="61" d="100"/>
          <a:sy n="61" d="100"/>
        </p:scale>
        <p:origin x="480" y="96"/>
      </p:cViewPr>
      <p:guideLst>
        <p:guide pos="381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142A2-DE44-4820-9337-23C6668469C7}" type="datetimeFigureOut">
              <a:rPr lang="en-GB" smtClean="0"/>
              <a:t>16/08/2021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3AEEE-2AB9-411A-B74C-DE36E06F0A71}" type="slidenum">
              <a:rPr lang="en-GB" smtClean="0"/>
              <a:t>‹#›</a:t>
            </a:fld>
            <a:endParaRPr lang="en-GB"/>
          </a:p>
        </p:txBody>
      </p:sp>
    </p:spTree>
    <p:extLst>
      <p:ext uri="{BB962C8B-B14F-4D97-AF65-F5344CB8AC3E}">
        <p14:creationId xmlns:p14="http://schemas.microsoft.com/office/powerpoint/2010/main" val="314148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 to  have a check –in together. Young people to say how they’re feeling today out of 10 and to be given the option to discuss why. Adults to join in with this and model the check in for the group. </a:t>
            </a:r>
          </a:p>
          <a:p>
            <a:r>
              <a:rPr lang="en-GB"/>
              <a:t> </a:t>
            </a:r>
          </a:p>
          <a:p>
            <a:endParaRPr lang="en-GB"/>
          </a:p>
        </p:txBody>
      </p:sp>
      <p:sp>
        <p:nvSpPr>
          <p:cNvPr id="4" name="Slide Number Placeholder 3"/>
          <p:cNvSpPr>
            <a:spLocks noGrp="1"/>
          </p:cNvSpPr>
          <p:nvPr>
            <p:ph type="sldNum" sz="quarter" idx="5"/>
          </p:nvPr>
        </p:nvSpPr>
        <p:spPr/>
        <p:txBody>
          <a:bodyPr/>
          <a:lstStyle/>
          <a:p>
            <a:fld id="{EB129DC7-F553-4289-8264-B73A516234F6}" type="slidenum">
              <a:rPr lang="en-GB" smtClean="0"/>
              <a:t>2</a:t>
            </a:fld>
            <a:endParaRPr lang="en-GB"/>
          </a:p>
        </p:txBody>
      </p:sp>
    </p:spTree>
    <p:extLst>
      <p:ext uri="{BB962C8B-B14F-4D97-AF65-F5344CB8AC3E}">
        <p14:creationId xmlns:p14="http://schemas.microsoft.com/office/powerpoint/2010/main" val="81065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129DC7-F553-4289-8264-B73A516234F6}" type="slidenum">
              <a:rPr lang="en-GB" smtClean="0"/>
              <a:t>3</a:t>
            </a:fld>
            <a:endParaRPr lang="en-GB"/>
          </a:p>
        </p:txBody>
      </p:sp>
    </p:spTree>
    <p:extLst>
      <p:ext uri="{BB962C8B-B14F-4D97-AF65-F5344CB8AC3E}">
        <p14:creationId xmlns:p14="http://schemas.microsoft.com/office/powerpoint/2010/main" val="343276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algun Gothic" panose="020B0503020000020004" pitchFamily="34" charset="-127"/>
                <a:ea typeface="Malgun Gothic" panose="020B0503020000020004" pitchFamily="34" charset="-127"/>
              </a:rPr>
              <a:t>The scheme is designed to support young people identified by their schools and communities. A trusted adult from the school and/or communities can apply for a grant on the young person’s behalf in order to access hobbies such as sports, the arts or music. You can bid for £50 to £300 per grant. It will be a requirement of the grant to provide an evaluation 2 months after the activity has started.</a:t>
            </a:r>
          </a:p>
          <a:p>
            <a:endParaRPr lang="en-GB" dirty="0"/>
          </a:p>
        </p:txBody>
      </p:sp>
      <p:sp>
        <p:nvSpPr>
          <p:cNvPr id="4" name="Slide Number Placeholder 3"/>
          <p:cNvSpPr>
            <a:spLocks noGrp="1"/>
          </p:cNvSpPr>
          <p:nvPr>
            <p:ph type="sldNum" sz="quarter" idx="5"/>
          </p:nvPr>
        </p:nvSpPr>
        <p:spPr/>
        <p:txBody>
          <a:bodyPr/>
          <a:lstStyle/>
          <a:p>
            <a:fld id="{EC53AEEE-2AB9-411A-B74C-DE36E06F0A71}" type="slidenum">
              <a:rPr lang="en-GB" smtClean="0"/>
              <a:t>11</a:t>
            </a:fld>
            <a:endParaRPr lang="en-GB"/>
          </a:p>
        </p:txBody>
      </p:sp>
    </p:spTree>
    <p:extLst>
      <p:ext uri="{BB962C8B-B14F-4D97-AF65-F5344CB8AC3E}">
        <p14:creationId xmlns:p14="http://schemas.microsoft.com/office/powerpoint/2010/main" val="281095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 to  have a check –in together. Young people to say how they’re feeling today out of 10 and to be given the option to discuss why. Adults to join in with this and model the check in for the group. </a:t>
            </a:r>
          </a:p>
          <a:p>
            <a:r>
              <a:rPr lang="en-GB"/>
              <a:t> </a:t>
            </a:r>
          </a:p>
          <a:p>
            <a:endParaRPr lang="en-GB"/>
          </a:p>
        </p:txBody>
      </p:sp>
      <p:sp>
        <p:nvSpPr>
          <p:cNvPr id="4" name="Slide Number Placeholder 3"/>
          <p:cNvSpPr>
            <a:spLocks noGrp="1"/>
          </p:cNvSpPr>
          <p:nvPr>
            <p:ph type="sldNum" sz="quarter" idx="5"/>
          </p:nvPr>
        </p:nvSpPr>
        <p:spPr/>
        <p:txBody>
          <a:bodyPr/>
          <a:lstStyle/>
          <a:p>
            <a:fld id="{EB129DC7-F553-4289-8264-B73A516234F6}" type="slidenum">
              <a:rPr lang="en-GB" smtClean="0"/>
              <a:t>13</a:t>
            </a:fld>
            <a:endParaRPr lang="en-GB"/>
          </a:p>
        </p:txBody>
      </p:sp>
    </p:spTree>
    <p:extLst>
      <p:ext uri="{BB962C8B-B14F-4D97-AF65-F5344CB8AC3E}">
        <p14:creationId xmlns:p14="http://schemas.microsoft.com/office/powerpoint/2010/main" val="985316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kentresiliencehub.org.uk/"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kentresiliencehub.org.uk/" TargetMode="Externa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7" name="Group 6">
            <a:extLst>
              <a:ext uri="{FF2B5EF4-FFF2-40B4-BE49-F238E27FC236}">
                <a16:creationId xmlns:a16="http://schemas.microsoft.com/office/drawing/2014/main" id="{3F5897F2-7FBB-4FE2-9CC7-B77F47576C5C}"/>
              </a:ext>
            </a:extLst>
          </p:cNvPr>
          <p:cNvGrpSpPr/>
          <p:nvPr/>
        </p:nvGrpSpPr>
        <p:grpSpPr>
          <a:xfrm>
            <a:off x="-5120" y="5620115"/>
            <a:ext cx="12192000" cy="1244279"/>
            <a:chOff x="0" y="5613721"/>
            <a:chExt cx="12192000" cy="1244279"/>
          </a:xfrm>
        </p:grpSpPr>
        <p:sp>
          <p:nvSpPr>
            <p:cNvPr id="8" name="Rectangle 7">
              <a:extLst>
                <a:ext uri="{FF2B5EF4-FFF2-40B4-BE49-F238E27FC236}">
                  <a16:creationId xmlns:a16="http://schemas.microsoft.com/office/drawing/2014/main" id="{5E479844-BD7C-42B7-BEED-6034C980941D}"/>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01DDFEB6-343D-4ACA-9BAF-B1EF579E583A}"/>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descr="Text&#10;&#10;Description automatically generated">
              <a:extLst>
                <a:ext uri="{FF2B5EF4-FFF2-40B4-BE49-F238E27FC236}">
                  <a16:creationId xmlns:a16="http://schemas.microsoft.com/office/drawing/2014/main" id="{8E0C72B6-DB2A-46F1-8EAA-CF11F8B57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1" name="TextBox 10">
              <a:extLst>
                <a:ext uri="{FF2B5EF4-FFF2-40B4-BE49-F238E27FC236}">
                  <a16:creationId xmlns:a16="http://schemas.microsoft.com/office/drawing/2014/main" id="{95C915B6-C5B1-4EE4-BBE3-E4F3D3F231DC}"/>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2" name="TextBox 11">
              <a:extLst>
                <a:ext uri="{FF2B5EF4-FFF2-40B4-BE49-F238E27FC236}">
                  <a16:creationId xmlns:a16="http://schemas.microsoft.com/office/drawing/2014/main" id="{18FCB173-DF9C-470C-8CF1-D1576E4F1CA4}"/>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3" name="Picture 2" descr="Image preview">
              <a:extLst>
                <a:ext uri="{FF2B5EF4-FFF2-40B4-BE49-F238E27FC236}">
                  <a16:creationId xmlns:a16="http://schemas.microsoft.com/office/drawing/2014/main" id="{62FF62C8-88D3-40AD-A1D3-3E6FC8F42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7071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363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8200" y="3402374"/>
            <a:ext cx="10836397" cy="2092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10" name="Group 9">
            <a:extLst>
              <a:ext uri="{FF2B5EF4-FFF2-40B4-BE49-F238E27FC236}">
                <a16:creationId xmlns:a16="http://schemas.microsoft.com/office/drawing/2014/main" id="{590D1730-87FB-41C2-A66E-FE3463130A50}"/>
              </a:ext>
            </a:extLst>
          </p:cNvPr>
          <p:cNvGrpSpPr/>
          <p:nvPr/>
        </p:nvGrpSpPr>
        <p:grpSpPr>
          <a:xfrm>
            <a:off x="-5120" y="5620115"/>
            <a:ext cx="12192000" cy="1244279"/>
            <a:chOff x="0" y="5613721"/>
            <a:chExt cx="12192000" cy="1244279"/>
          </a:xfrm>
        </p:grpSpPr>
        <p:sp>
          <p:nvSpPr>
            <p:cNvPr id="11" name="Rectangle 10">
              <a:extLst>
                <a:ext uri="{FF2B5EF4-FFF2-40B4-BE49-F238E27FC236}">
                  <a16:creationId xmlns:a16="http://schemas.microsoft.com/office/drawing/2014/main" id="{0227AFC7-F567-4677-9932-F00468B1C4C0}"/>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7071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54444491-0AEB-46C1-BDFD-E3C44687ACA3}"/>
              </a:ext>
            </a:extLst>
          </p:cNvPr>
          <p:cNvSpPr/>
          <p:nvPr userDrawn="1"/>
        </p:nvSpPr>
        <p:spPr>
          <a:xfrm>
            <a:off x="39189" y="53513"/>
            <a:ext cx="12152811" cy="737925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E076ABC9-3837-4EF5-A761-C265ABB03A5E}"/>
              </a:ext>
            </a:extLst>
          </p:cNvPr>
          <p:cNvGrpSpPr/>
          <p:nvPr userDrawn="1"/>
        </p:nvGrpSpPr>
        <p:grpSpPr>
          <a:xfrm>
            <a:off x="-302413" y="-942090"/>
            <a:ext cx="12622443" cy="4505906"/>
            <a:chOff x="-302413" y="-942090"/>
            <a:chExt cx="12622443" cy="4505906"/>
          </a:xfrm>
        </p:grpSpPr>
        <p:sp>
          <p:nvSpPr>
            <p:cNvPr id="19" name="Speech Bubble: Rectangle 18">
              <a:extLst>
                <a:ext uri="{FF2B5EF4-FFF2-40B4-BE49-F238E27FC236}">
                  <a16:creationId xmlns:a16="http://schemas.microsoft.com/office/drawing/2014/main" id="{A0705F12-94EA-498F-9A5A-7D51BED4BDE5}"/>
                </a:ext>
              </a:extLst>
            </p:cNvPr>
            <p:cNvSpPr/>
            <p:nvPr/>
          </p:nvSpPr>
          <p:spPr>
            <a:xfrm>
              <a:off x="9071681" y="115133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Oval 19">
              <a:extLst>
                <a:ext uri="{FF2B5EF4-FFF2-40B4-BE49-F238E27FC236}">
                  <a16:creationId xmlns:a16="http://schemas.microsoft.com/office/drawing/2014/main" id="{F8C460AA-4D5D-4896-B879-0AC3F896BD54}"/>
                </a:ext>
              </a:extLst>
            </p:cNvPr>
            <p:cNvSpPr/>
            <p:nvPr/>
          </p:nvSpPr>
          <p:spPr>
            <a:xfrm>
              <a:off x="7976075" y="-38184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Rectangle with Corners Rounded 20">
              <a:extLst>
                <a:ext uri="{FF2B5EF4-FFF2-40B4-BE49-F238E27FC236}">
                  <a16:creationId xmlns:a16="http://schemas.microsoft.com/office/drawing/2014/main" id="{21AE2598-1A42-498C-96F6-19DA7E943A5F}"/>
                </a:ext>
              </a:extLst>
            </p:cNvPr>
            <p:cNvSpPr/>
            <p:nvPr/>
          </p:nvSpPr>
          <p:spPr>
            <a:xfrm>
              <a:off x="10024111" y="-23762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69FD1897-BE37-49A5-BD1C-D63FDB4FB937}"/>
                </a:ext>
              </a:extLst>
            </p:cNvPr>
            <p:cNvSpPr/>
            <p:nvPr/>
          </p:nvSpPr>
          <p:spPr>
            <a:xfrm rot="1476884">
              <a:off x="10202251" y="202890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Oval 22">
              <a:extLst>
                <a:ext uri="{FF2B5EF4-FFF2-40B4-BE49-F238E27FC236}">
                  <a16:creationId xmlns:a16="http://schemas.microsoft.com/office/drawing/2014/main" id="{E43C48CA-2D2D-4860-A1E9-316C6A6A13FC}"/>
                </a:ext>
              </a:extLst>
            </p:cNvPr>
            <p:cNvSpPr/>
            <p:nvPr/>
          </p:nvSpPr>
          <p:spPr>
            <a:xfrm>
              <a:off x="7548559" y="206583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hought Bubble: Cloud 23">
              <a:extLst>
                <a:ext uri="{FF2B5EF4-FFF2-40B4-BE49-F238E27FC236}">
                  <a16:creationId xmlns:a16="http://schemas.microsoft.com/office/drawing/2014/main" id="{38751C3E-0727-4740-8253-EBF308785CF7}"/>
                </a:ext>
              </a:extLst>
            </p:cNvPr>
            <p:cNvSpPr/>
            <p:nvPr/>
          </p:nvSpPr>
          <p:spPr>
            <a:xfrm>
              <a:off x="1779024" y="158071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24">
              <a:extLst>
                <a:ext uri="{FF2B5EF4-FFF2-40B4-BE49-F238E27FC236}">
                  <a16:creationId xmlns:a16="http://schemas.microsoft.com/office/drawing/2014/main" id="{6FE03D55-BD28-4A5D-804E-9DC0C05519F3}"/>
                </a:ext>
              </a:extLst>
            </p:cNvPr>
            <p:cNvSpPr/>
            <p:nvPr/>
          </p:nvSpPr>
          <p:spPr>
            <a:xfrm rot="20531057">
              <a:off x="-302413" y="74241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1928C83A-78E9-442D-AE0C-8936C40E98D2}"/>
                </a:ext>
              </a:extLst>
            </p:cNvPr>
            <p:cNvSpPr/>
            <p:nvPr/>
          </p:nvSpPr>
          <p:spPr>
            <a:xfrm>
              <a:off x="2065141" y="21999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Rectangle with Corners Rounded 26">
              <a:extLst>
                <a:ext uri="{FF2B5EF4-FFF2-40B4-BE49-F238E27FC236}">
                  <a16:creationId xmlns:a16="http://schemas.microsoft.com/office/drawing/2014/main" id="{3CDD3950-6A8B-443B-B0AC-54C6A5D15E10}"/>
                </a:ext>
              </a:extLst>
            </p:cNvPr>
            <p:cNvSpPr/>
            <p:nvPr/>
          </p:nvSpPr>
          <p:spPr>
            <a:xfrm rot="21107619">
              <a:off x="4163532" y="1345504"/>
              <a:ext cx="1794510" cy="1563037"/>
            </a:xfrm>
            <a:prstGeom prst="wedgeRoundRectCallout">
              <a:avLst>
                <a:gd name="adj1" fmla="val 101960"/>
                <a:gd name="adj2" fmla="val 124945"/>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Rectangle with Corners Rounded 27">
              <a:extLst>
                <a:ext uri="{FF2B5EF4-FFF2-40B4-BE49-F238E27FC236}">
                  <a16:creationId xmlns:a16="http://schemas.microsoft.com/office/drawing/2014/main" id="{75250DA6-B3DC-4B6A-999D-620492DEC3ED}"/>
                </a:ext>
              </a:extLst>
            </p:cNvPr>
            <p:cNvSpPr/>
            <p:nvPr/>
          </p:nvSpPr>
          <p:spPr>
            <a:xfrm rot="1471521">
              <a:off x="7385765" y="49314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Oval 28">
              <a:extLst>
                <a:ext uri="{FF2B5EF4-FFF2-40B4-BE49-F238E27FC236}">
                  <a16:creationId xmlns:a16="http://schemas.microsoft.com/office/drawing/2014/main" id="{D09C6799-A0B1-4945-BAE6-963325373064}"/>
                </a:ext>
              </a:extLst>
            </p:cNvPr>
            <p:cNvSpPr/>
            <p:nvPr/>
          </p:nvSpPr>
          <p:spPr>
            <a:xfrm>
              <a:off x="3133606" y="108039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Oval 29">
              <a:extLst>
                <a:ext uri="{FF2B5EF4-FFF2-40B4-BE49-F238E27FC236}">
                  <a16:creationId xmlns:a16="http://schemas.microsoft.com/office/drawing/2014/main" id="{6C878254-1C92-4A26-8858-67006AF90E0E}"/>
                </a:ext>
              </a:extLst>
            </p:cNvPr>
            <p:cNvSpPr/>
            <p:nvPr/>
          </p:nvSpPr>
          <p:spPr>
            <a:xfrm>
              <a:off x="-171209" y="-20415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peech Bubble: Rectangle 30">
              <a:extLst>
                <a:ext uri="{FF2B5EF4-FFF2-40B4-BE49-F238E27FC236}">
                  <a16:creationId xmlns:a16="http://schemas.microsoft.com/office/drawing/2014/main" id="{4A349A52-0E44-46A9-A31B-5661CEE6CC49}"/>
                </a:ext>
              </a:extLst>
            </p:cNvPr>
            <p:cNvSpPr/>
            <p:nvPr/>
          </p:nvSpPr>
          <p:spPr>
            <a:xfrm>
              <a:off x="4636590" y="55882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peech Bubble: Rectangle 31">
              <a:extLst>
                <a:ext uri="{FF2B5EF4-FFF2-40B4-BE49-F238E27FC236}">
                  <a16:creationId xmlns:a16="http://schemas.microsoft.com/office/drawing/2014/main" id="{C6EF307A-40D1-44EE-935C-671AEB05842B}"/>
                </a:ext>
              </a:extLst>
            </p:cNvPr>
            <p:cNvSpPr/>
            <p:nvPr/>
          </p:nvSpPr>
          <p:spPr>
            <a:xfrm>
              <a:off x="3164064" y="-27598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hought Bubble: Cloud 32">
              <a:extLst>
                <a:ext uri="{FF2B5EF4-FFF2-40B4-BE49-F238E27FC236}">
                  <a16:creationId xmlns:a16="http://schemas.microsoft.com/office/drawing/2014/main" id="{F14F527B-4005-46FC-B1D5-034A760B530E}"/>
                </a:ext>
              </a:extLst>
            </p:cNvPr>
            <p:cNvSpPr/>
            <p:nvPr/>
          </p:nvSpPr>
          <p:spPr>
            <a:xfrm>
              <a:off x="3957376" y="-32387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hought Bubble: Cloud 33">
              <a:extLst>
                <a:ext uri="{FF2B5EF4-FFF2-40B4-BE49-F238E27FC236}">
                  <a16:creationId xmlns:a16="http://schemas.microsoft.com/office/drawing/2014/main" id="{F73BC9C1-DB19-4CAA-A659-C43A20FEBE4B}"/>
                </a:ext>
              </a:extLst>
            </p:cNvPr>
            <p:cNvSpPr/>
            <p:nvPr/>
          </p:nvSpPr>
          <p:spPr>
            <a:xfrm>
              <a:off x="1097035" y="-94209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hought Bubble: Cloud 34">
              <a:extLst>
                <a:ext uri="{FF2B5EF4-FFF2-40B4-BE49-F238E27FC236}">
                  <a16:creationId xmlns:a16="http://schemas.microsoft.com/office/drawing/2014/main" id="{4BFE4A49-259B-40FB-BDF2-E1EB26CBC709}"/>
                </a:ext>
              </a:extLst>
            </p:cNvPr>
            <p:cNvSpPr/>
            <p:nvPr/>
          </p:nvSpPr>
          <p:spPr>
            <a:xfrm>
              <a:off x="6305010" y="-19332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9916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91A56EB-073A-4B04-B8A3-FA364D91023C}"/>
              </a:ext>
            </a:extLst>
          </p:cNvPr>
          <p:cNvSpPr/>
          <p:nvPr userDrawn="1"/>
        </p:nvSpPr>
        <p:spPr>
          <a:xfrm>
            <a:off x="6090880" y="6685"/>
            <a:ext cx="6096000" cy="55963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5A1379-0FB9-4076-AA36-C4FE2D569753}"/>
              </a:ext>
            </a:extLst>
          </p:cNvPr>
          <p:cNvSpPr>
            <a:spLocks noGrp="1"/>
          </p:cNvSpPr>
          <p:nvPr>
            <p:ph type="title"/>
          </p:nvPr>
        </p:nvSpPr>
        <p:spPr>
          <a:xfrm>
            <a:off x="839788" y="352062"/>
            <a:ext cx="5157787"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6E613-97D4-4B73-B0A6-1724B20E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51851784-BA56-4F19-9099-5BB8AAAE7372}"/>
              </a:ext>
            </a:extLst>
          </p:cNvPr>
          <p:cNvSpPr>
            <a:spLocks noGrp="1"/>
          </p:cNvSpPr>
          <p:nvPr>
            <p:ph sz="quarter" idx="4"/>
          </p:nvPr>
        </p:nvSpPr>
        <p:spPr>
          <a:xfrm>
            <a:off x="6681652" y="662781"/>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A60B1B6D-AF28-4782-86FF-1A66BAE501EA}" type="slidenum">
              <a:rPr lang="en-GB" smtClean="0"/>
              <a:t>‹#›</a:t>
            </a:fld>
            <a:endParaRPr lang="en-GB"/>
          </a:p>
        </p:txBody>
      </p:sp>
      <p:sp>
        <p:nvSpPr>
          <p:cNvPr id="11" name="Rectangle 10">
            <a:extLst>
              <a:ext uri="{FF2B5EF4-FFF2-40B4-BE49-F238E27FC236}">
                <a16:creationId xmlns:a16="http://schemas.microsoft.com/office/drawing/2014/main" id="{0227AFC7-F567-4677-9932-F00468B1C4C0}"/>
              </a:ext>
            </a:extLst>
          </p:cNvPr>
          <p:cNvSpPr/>
          <p:nvPr/>
        </p:nvSpPr>
        <p:spPr>
          <a:xfrm>
            <a:off x="-5120" y="5620115"/>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5120" y="5641862"/>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7" y="5771536"/>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2610" y="6010233"/>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19741" y="6010232"/>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239" y="5713495"/>
            <a:ext cx="1617144" cy="11053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1247335-AF05-4784-B123-807562E2E350}"/>
              </a:ext>
            </a:extLst>
          </p:cNvPr>
          <p:cNvSpPr/>
          <p:nvPr/>
        </p:nvSpPr>
        <p:spPr>
          <a:xfrm>
            <a:off x="39189" y="53513"/>
            <a:ext cx="12152811" cy="737925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212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ACA3DD5-45E5-4B28-ADCD-61365316E1F0}"/>
              </a:ext>
            </a:extLst>
          </p:cNvPr>
          <p:cNvGrpSpPr/>
          <p:nvPr/>
        </p:nvGrpSpPr>
        <p:grpSpPr>
          <a:xfrm>
            <a:off x="0" y="-170797"/>
            <a:ext cx="12207240" cy="6884504"/>
            <a:chOff x="-30480" y="0"/>
            <a:chExt cx="12207240" cy="6884504"/>
          </a:xfrm>
        </p:grpSpPr>
        <p:sp>
          <p:nvSpPr>
            <p:cNvPr id="6" name="Rectangle 5">
              <a:extLst>
                <a:ext uri="{FF2B5EF4-FFF2-40B4-BE49-F238E27FC236}">
                  <a16:creationId xmlns:a16="http://schemas.microsoft.com/office/drawing/2014/main" id="{7425DE80-309C-45BF-9829-E677055356B5}"/>
                </a:ext>
              </a:extLst>
            </p:cNvPr>
            <p:cNvSpPr/>
            <p:nvPr/>
          </p:nvSpPr>
          <p:spPr>
            <a:xfrm>
              <a:off x="-30480" y="0"/>
              <a:ext cx="6096000" cy="6858000"/>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6C88113F-4662-4324-A03E-222EF3103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116" y="802886"/>
              <a:ext cx="2760423" cy="1951727"/>
            </a:xfrm>
            <a:prstGeom prst="rect">
              <a:avLst/>
            </a:prstGeom>
          </p:spPr>
        </p:pic>
        <p:pic>
          <p:nvPicPr>
            <p:cNvPr id="8" name="Picture 7" descr="Logo&#10;&#10;Description automatically generated">
              <a:extLst>
                <a:ext uri="{FF2B5EF4-FFF2-40B4-BE49-F238E27FC236}">
                  <a16:creationId xmlns:a16="http://schemas.microsoft.com/office/drawing/2014/main" id="{F0EFF575-9B57-4F24-9434-DDAA3A32E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532" y="802886"/>
              <a:ext cx="2821352" cy="1928883"/>
            </a:xfrm>
            <a:prstGeom prst="rect">
              <a:avLst/>
            </a:prstGeom>
          </p:spPr>
        </p:pic>
        <p:sp>
          <p:nvSpPr>
            <p:cNvPr id="9" name="Rectangle 8">
              <a:extLst>
                <a:ext uri="{FF2B5EF4-FFF2-40B4-BE49-F238E27FC236}">
                  <a16:creationId xmlns:a16="http://schemas.microsoft.com/office/drawing/2014/main" id="{79116D5B-A62B-4EAC-9DBF-D4645310520D}"/>
                </a:ext>
              </a:extLst>
            </p:cNvPr>
            <p:cNvSpPr/>
            <p:nvPr/>
          </p:nvSpPr>
          <p:spPr>
            <a:xfrm>
              <a:off x="0" y="5613113"/>
              <a:ext cx="12176760" cy="1271391"/>
            </a:xfrm>
            <a:prstGeom prst="rect">
              <a:avLst/>
            </a:prstGeom>
            <a:solidFill>
              <a:schemeClr val="bg1"/>
            </a:solid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HeadStart Kent funded by			        	   and in partnership with </a:t>
              </a:r>
            </a:p>
          </p:txBody>
        </p:sp>
        <p:pic>
          <p:nvPicPr>
            <p:cNvPr id="10" name="Picture 9" descr="Diagram&#10;&#10;Description automatically generated">
              <a:extLst>
                <a:ext uri="{FF2B5EF4-FFF2-40B4-BE49-F238E27FC236}">
                  <a16:creationId xmlns:a16="http://schemas.microsoft.com/office/drawing/2014/main" id="{405B8C12-5B12-409C-A3F0-797779092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78" y="5757882"/>
              <a:ext cx="728247" cy="10287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8AF3F0-EDE7-42CE-94DD-05C70650C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679" y="5601389"/>
              <a:ext cx="2423605" cy="1185193"/>
            </a:xfrm>
            <a:prstGeom prst="rect">
              <a:avLst/>
            </a:prstGeom>
          </p:spPr>
        </p:pic>
        <p:pic>
          <p:nvPicPr>
            <p:cNvPr id="12" name="Picture 11" descr="A close up of a sign&#10;&#10;Description automatically generated">
              <a:extLst>
                <a:ext uri="{FF2B5EF4-FFF2-40B4-BE49-F238E27FC236}">
                  <a16:creationId xmlns:a16="http://schemas.microsoft.com/office/drawing/2014/main" id="{8F04B755-7DF1-43E9-9088-43BB1D338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8550" y="5808345"/>
              <a:ext cx="1450452" cy="944880"/>
            </a:xfrm>
            <a:prstGeom prst="rect">
              <a:avLst/>
            </a:prstGeom>
          </p:spPr>
        </p:pic>
        <p:sp>
          <p:nvSpPr>
            <p:cNvPr id="13" name="TextBox 12">
              <a:extLst>
                <a:ext uri="{FF2B5EF4-FFF2-40B4-BE49-F238E27FC236}">
                  <a16:creationId xmlns:a16="http://schemas.microsoft.com/office/drawing/2014/main" id="{89F532F9-12C0-4153-BA44-588427E3C5F7}"/>
                </a:ext>
              </a:extLst>
            </p:cNvPr>
            <p:cNvSpPr txBox="1"/>
            <p:nvPr/>
          </p:nvSpPr>
          <p:spPr>
            <a:xfrm>
              <a:off x="6355080" y="3243295"/>
              <a:ext cx="5663922" cy="646331"/>
            </a:xfrm>
            <a:prstGeom prst="rect">
              <a:avLst/>
            </a:prstGeom>
            <a:noFill/>
            <a:ln>
              <a:solidFill>
                <a:schemeClr val="bg1"/>
              </a:solidFill>
            </a:ln>
          </p:spPr>
          <p:txBody>
            <a:bodyPr wrap="square" rtlCol="0">
              <a:spAutoFit/>
            </a:bodyPr>
            <a:lstStyle/>
            <a:p>
              <a:pPr algn="ctr"/>
              <a:r>
                <a:rPr lang="en-GB" b="1" i="1" dirty="0">
                  <a:solidFill>
                    <a:srgbClr val="001935"/>
                  </a:solidFill>
                  <a:effectLst/>
                  <a:latin typeface="Montserrat"/>
                </a:rPr>
                <a:t>A place where young people aged 10-16 can learn how to look after their emotional wellbeing and mental health</a:t>
              </a:r>
            </a:p>
          </p:txBody>
        </p:sp>
        <p:sp>
          <p:nvSpPr>
            <p:cNvPr id="14" name="TextBox 13">
              <a:extLst>
                <a:ext uri="{FF2B5EF4-FFF2-40B4-BE49-F238E27FC236}">
                  <a16:creationId xmlns:a16="http://schemas.microsoft.com/office/drawing/2014/main" id="{838154EE-15AD-432A-92B0-FA3DFB07426C}"/>
                </a:ext>
              </a:extLst>
            </p:cNvPr>
            <p:cNvSpPr txBox="1"/>
            <p:nvPr/>
          </p:nvSpPr>
          <p:spPr>
            <a:xfrm>
              <a:off x="27045" y="3042577"/>
              <a:ext cx="5679162" cy="923330"/>
            </a:xfrm>
            <a:prstGeom prst="rect">
              <a:avLst/>
            </a:prstGeom>
            <a:noFill/>
          </p:spPr>
          <p:txBody>
            <a:bodyPr wrap="square" rtlCol="0">
              <a:spAutoFit/>
            </a:bodyPr>
            <a:lstStyle/>
            <a:p>
              <a:pPr algn="ctr"/>
              <a:r>
                <a:rPr lang="en-GB" b="1" i="1" dirty="0">
                  <a:solidFill>
                    <a:schemeClr val="bg1"/>
                  </a:solidFill>
                  <a:effectLst/>
                  <a:latin typeface="Montserrat"/>
                </a:rPr>
                <a:t>A place to for parents/carers and practitioners to understand how they can support young people’s emotional wellbeing and resilience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2ADA36-C7C2-497D-847F-8F2B63AC8A8F}"/>
                </a:ext>
              </a:extLst>
            </p:cNvPr>
            <p:cNvSpPr txBox="1"/>
            <p:nvPr/>
          </p:nvSpPr>
          <p:spPr>
            <a:xfrm>
              <a:off x="401598" y="4543865"/>
              <a:ext cx="4930057" cy="461665"/>
            </a:xfrm>
            <a:prstGeom prst="rect">
              <a:avLst/>
            </a:prstGeom>
            <a:noFill/>
          </p:spPr>
          <p:txBody>
            <a:bodyPr wrap="square" rtlCol="0">
              <a:spAutoFit/>
            </a:bodyPr>
            <a:lstStyle/>
            <a:p>
              <a:pPr algn="ctr"/>
              <a:r>
                <a:rPr lang="en-GB"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K</a:t>
              </a:r>
              <a:r>
                <a:rPr lang="en-GB"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entResilienceHub.org.uk</a:t>
              </a:r>
              <a:endParaRPr lang="en-GB" sz="2400" b="1" dirty="0">
                <a:solidFill>
                  <a:schemeClr val="bg1"/>
                </a:solidFill>
              </a:endParaRPr>
            </a:p>
          </p:txBody>
        </p:sp>
        <p:sp>
          <p:nvSpPr>
            <p:cNvPr id="16" name="TextBox 15">
              <a:extLst>
                <a:ext uri="{FF2B5EF4-FFF2-40B4-BE49-F238E27FC236}">
                  <a16:creationId xmlns:a16="http://schemas.microsoft.com/office/drawing/2014/main" id="{4DAB83BF-A69C-4D06-8B66-FE6637C2AC1C}"/>
                </a:ext>
              </a:extLst>
            </p:cNvPr>
            <p:cNvSpPr txBox="1"/>
            <p:nvPr/>
          </p:nvSpPr>
          <p:spPr>
            <a:xfrm>
              <a:off x="6689357" y="4555589"/>
              <a:ext cx="4930057" cy="461665"/>
            </a:xfrm>
            <a:prstGeom prst="rect">
              <a:avLst/>
            </a:prstGeom>
            <a:noFill/>
          </p:spPr>
          <p:txBody>
            <a:bodyPr wrap="square" rtlCol="0">
              <a:spAutoFit/>
            </a:bodyPr>
            <a:lstStyle/>
            <a:p>
              <a:pPr algn="ctr"/>
              <a:r>
                <a:rPr lang="en-GB" sz="2400" b="1" u="sng" dirty="0">
                  <a:latin typeface="Arial" panose="020B0604020202020204" pitchFamily="34" charset="0"/>
                  <a:ea typeface="Calibri" panose="020F0502020204030204" pitchFamily="34" charset="0"/>
                </a:rPr>
                <a:t>MoodSpark.org.uk</a:t>
              </a:r>
              <a:endParaRPr lang="en-GB" sz="2400" b="1" dirty="0"/>
            </a:p>
          </p:txBody>
        </p:sp>
      </p:grpSp>
    </p:spTree>
    <p:extLst>
      <p:ext uri="{BB962C8B-B14F-4D97-AF65-F5344CB8AC3E}">
        <p14:creationId xmlns:p14="http://schemas.microsoft.com/office/powerpoint/2010/main" val="2959648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5DE80-309C-45BF-9829-E677055356B5}"/>
              </a:ext>
            </a:extLst>
          </p:cNvPr>
          <p:cNvSpPr/>
          <p:nvPr/>
        </p:nvSpPr>
        <p:spPr>
          <a:xfrm>
            <a:off x="0" y="0"/>
            <a:ext cx="6096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6C88113F-4662-4324-A03E-222EF3103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596" y="802886"/>
            <a:ext cx="2760423" cy="1951727"/>
          </a:xfrm>
          <a:prstGeom prst="rect">
            <a:avLst/>
          </a:prstGeom>
        </p:spPr>
      </p:pic>
      <p:sp>
        <p:nvSpPr>
          <p:cNvPr id="9" name="Rectangle 8">
            <a:extLst>
              <a:ext uri="{FF2B5EF4-FFF2-40B4-BE49-F238E27FC236}">
                <a16:creationId xmlns:a16="http://schemas.microsoft.com/office/drawing/2014/main" id="{79116D5B-A62B-4EAC-9DBF-D4645310520D}"/>
              </a:ext>
            </a:extLst>
          </p:cNvPr>
          <p:cNvSpPr/>
          <p:nvPr/>
        </p:nvSpPr>
        <p:spPr>
          <a:xfrm>
            <a:off x="30480" y="5613113"/>
            <a:ext cx="12176760" cy="12713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HeadStart Kent funded by			        	   and in partnership with </a:t>
            </a:r>
          </a:p>
        </p:txBody>
      </p:sp>
      <p:pic>
        <p:nvPicPr>
          <p:cNvPr id="10" name="Picture 9" descr="Diagram&#10;&#10;Description automatically generated">
            <a:extLst>
              <a:ext uri="{FF2B5EF4-FFF2-40B4-BE49-F238E27FC236}">
                <a16:creationId xmlns:a16="http://schemas.microsoft.com/office/drawing/2014/main" id="{405B8C12-5B12-409C-A3F0-797779092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58" y="5757882"/>
            <a:ext cx="728247" cy="10287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8AF3F0-EDE7-42CE-94DD-05C70650C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159" y="5601389"/>
            <a:ext cx="2423605" cy="1185193"/>
          </a:xfrm>
          <a:prstGeom prst="rect">
            <a:avLst/>
          </a:prstGeom>
        </p:spPr>
      </p:pic>
      <p:pic>
        <p:nvPicPr>
          <p:cNvPr id="12" name="Picture 11" descr="A close up of a sign&#10;&#10;Description automatically generated">
            <a:extLst>
              <a:ext uri="{FF2B5EF4-FFF2-40B4-BE49-F238E27FC236}">
                <a16:creationId xmlns:a16="http://schemas.microsoft.com/office/drawing/2014/main" id="{8F04B755-7DF1-43E9-9088-43BB1D338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030" y="5808345"/>
            <a:ext cx="1450452" cy="944880"/>
          </a:xfrm>
          <a:prstGeom prst="rect">
            <a:avLst/>
          </a:prstGeom>
        </p:spPr>
      </p:pic>
      <p:sp>
        <p:nvSpPr>
          <p:cNvPr id="13" name="TextBox 12">
            <a:extLst>
              <a:ext uri="{FF2B5EF4-FFF2-40B4-BE49-F238E27FC236}">
                <a16:creationId xmlns:a16="http://schemas.microsoft.com/office/drawing/2014/main" id="{89F532F9-12C0-4153-BA44-588427E3C5F7}"/>
              </a:ext>
            </a:extLst>
          </p:cNvPr>
          <p:cNvSpPr txBox="1"/>
          <p:nvPr/>
        </p:nvSpPr>
        <p:spPr>
          <a:xfrm>
            <a:off x="6385560" y="3243295"/>
            <a:ext cx="5663922" cy="646331"/>
          </a:xfrm>
          <a:prstGeom prst="rect">
            <a:avLst/>
          </a:prstGeom>
          <a:noFill/>
          <a:ln>
            <a:solidFill>
              <a:schemeClr val="bg1"/>
            </a:solidFill>
          </a:ln>
        </p:spPr>
        <p:txBody>
          <a:bodyPr wrap="square" rtlCol="0">
            <a:spAutoFit/>
          </a:bodyPr>
          <a:lstStyle/>
          <a:p>
            <a:pPr algn="ctr"/>
            <a:r>
              <a:rPr lang="en-GB" b="1" i="1" dirty="0">
                <a:solidFill>
                  <a:srgbClr val="001935"/>
                </a:solidFill>
                <a:effectLst/>
                <a:latin typeface="Montserrat"/>
              </a:rPr>
              <a:t>A place where young people aged 10-16 can learn how to look after their emotional wellbeing and mental health</a:t>
            </a:r>
          </a:p>
        </p:txBody>
      </p:sp>
      <p:sp>
        <p:nvSpPr>
          <p:cNvPr id="14" name="TextBox 13">
            <a:extLst>
              <a:ext uri="{FF2B5EF4-FFF2-40B4-BE49-F238E27FC236}">
                <a16:creationId xmlns:a16="http://schemas.microsoft.com/office/drawing/2014/main" id="{838154EE-15AD-432A-92B0-FA3DFB07426C}"/>
              </a:ext>
            </a:extLst>
          </p:cNvPr>
          <p:cNvSpPr txBox="1"/>
          <p:nvPr/>
        </p:nvSpPr>
        <p:spPr>
          <a:xfrm>
            <a:off x="57525" y="3042577"/>
            <a:ext cx="5679162" cy="923330"/>
          </a:xfrm>
          <a:prstGeom prst="rect">
            <a:avLst/>
          </a:prstGeom>
          <a:noFill/>
        </p:spPr>
        <p:txBody>
          <a:bodyPr wrap="square" rtlCol="0">
            <a:spAutoFit/>
          </a:bodyPr>
          <a:lstStyle/>
          <a:p>
            <a:pPr algn="ctr"/>
            <a:r>
              <a:rPr lang="en-GB" b="1" i="1" dirty="0">
                <a:solidFill>
                  <a:schemeClr val="bg1"/>
                </a:solidFill>
                <a:effectLst/>
                <a:latin typeface="Montserrat"/>
              </a:rPr>
              <a:t>A place to for parents/carers and practitioners to understand how they can support young people’s emotional wellbeing and resilience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2ADA36-C7C2-497D-847F-8F2B63AC8A8F}"/>
              </a:ext>
            </a:extLst>
          </p:cNvPr>
          <p:cNvSpPr txBox="1"/>
          <p:nvPr/>
        </p:nvSpPr>
        <p:spPr>
          <a:xfrm>
            <a:off x="432078" y="4543865"/>
            <a:ext cx="4930057" cy="461665"/>
          </a:xfrm>
          <a:prstGeom prst="rect">
            <a:avLst/>
          </a:prstGeom>
          <a:noFill/>
        </p:spPr>
        <p:txBody>
          <a:bodyPr wrap="square" rtlCol="0">
            <a:spAutoFit/>
          </a:bodyPr>
          <a:lstStyle/>
          <a:p>
            <a:pPr algn="ctr"/>
            <a:r>
              <a:rPr lang="en-GB"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K</a:t>
            </a:r>
            <a:r>
              <a:rPr lang="en-GB"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entResilienceHub.org.uk</a:t>
            </a:r>
            <a:endParaRPr lang="en-GB" sz="2400" b="1" dirty="0">
              <a:solidFill>
                <a:schemeClr val="bg1"/>
              </a:solidFill>
            </a:endParaRPr>
          </a:p>
        </p:txBody>
      </p:sp>
      <p:sp>
        <p:nvSpPr>
          <p:cNvPr id="16" name="TextBox 15">
            <a:extLst>
              <a:ext uri="{FF2B5EF4-FFF2-40B4-BE49-F238E27FC236}">
                <a16:creationId xmlns:a16="http://schemas.microsoft.com/office/drawing/2014/main" id="{4DAB83BF-A69C-4D06-8B66-FE6637C2AC1C}"/>
              </a:ext>
            </a:extLst>
          </p:cNvPr>
          <p:cNvSpPr txBox="1"/>
          <p:nvPr/>
        </p:nvSpPr>
        <p:spPr>
          <a:xfrm>
            <a:off x="6719837" y="4555589"/>
            <a:ext cx="4930057" cy="461665"/>
          </a:xfrm>
          <a:prstGeom prst="rect">
            <a:avLst/>
          </a:prstGeom>
          <a:noFill/>
        </p:spPr>
        <p:txBody>
          <a:bodyPr wrap="square" rtlCol="0">
            <a:spAutoFit/>
          </a:bodyPr>
          <a:lstStyle/>
          <a:p>
            <a:pPr algn="ctr"/>
            <a:r>
              <a:rPr lang="en-GB" sz="2400" b="1" u="sng" dirty="0">
                <a:latin typeface="Arial" panose="020B0604020202020204" pitchFamily="34" charset="0"/>
                <a:ea typeface="Calibri" panose="020F0502020204030204" pitchFamily="34" charset="0"/>
              </a:rPr>
              <a:t>MoodSpark.org.uk</a:t>
            </a:r>
            <a:endParaRPr lang="en-GB" sz="2400" b="1" dirty="0"/>
          </a:p>
        </p:txBody>
      </p:sp>
      <p:pic>
        <p:nvPicPr>
          <p:cNvPr id="23" name="Picture 2" descr="Image preview">
            <a:extLst>
              <a:ext uri="{FF2B5EF4-FFF2-40B4-BE49-F238E27FC236}">
                <a16:creationId xmlns:a16="http://schemas.microsoft.com/office/drawing/2014/main" id="{C452B80E-EEC0-4AB3-9465-EEE3873B5E1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13711" y="917308"/>
            <a:ext cx="2915693" cy="199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6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solidFill>
                  <a:srgbClr val="18A98A"/>
                </a:solidFill>
                <a:latin typeface="Montserrat"/>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solidFill>
                  <a:srgbClr val="18A9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14" name="Group 13">
            <a:extLst>
              <a:ext uri="{FF2B5EF4-FFF2-40B4-BE49-F238E27FC236}">
                <a16:creationId xmlns:a16="http://schemas.microsoft.com/office/drawing/2014/main" id="{A045C8F8-C86E-44C7-B767-A37C7085C0B7}"/>
              </a:ext>
            </a:extLst>
          </p:cNvPr>
          <p:cNvGrpSpPr/>
          <p:nvPr/>
        </p:nvGrpSpPr>
        <p:grpSpPr>
          <a:xfrm>
            <a:off x="0" y="5601929"/>
            <a:ext cx="12192000" cy="1244279"/>
            <a:chOff x="0" y="5613721"/>
            <a:chExt cx="12192000" cy="1244279"/>
          </a:xfrm>
        </p:grpSpPr>
        <p:pic>
          <p:nvPicPr>
            <p:cNvPr id="15" name="Picture 14" descr="Logo&#10;&#10;Description automatically generated">
              <a:extLst>
                <a:ext uri="{FF2B5EF4-FFF2-40B4-BE49-F238E27FC236}">
                  <a16:creationId xmlns:a16="http://schemas.microsoft.com/office/drawing/2014/main" id="{C9BF89A3-F018-45CD-A6AB-02B6E9E1F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6" name="Rectangle 15">
              <a:extLst>
                <a:ext uri="{FF2B5EF4-FFF2-40B4-BE49-F238E27FC236}">
                  <a16:creationId xmlns:a16="http://schemas.microsoft.com/office/drawing/2014/main" id="{1BB4E20C-C88F-44EA-8978-DFF46578FEDA}"/>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2532F2D-B247-46A4-9D8F-10729EEDB280}"/>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8" name="Picture 17" descr="Text&#10;&#10;Description automatically generated">
              <a:extLst>
                <a:ext uri="{FF2B5EF4-FFF2-40B4-BE49-F238E27FC236}">
                  <a16:creationId xmlns:a16="http://schemas.microsoft.com/office/drawing/2014/main" id="{2A09AD52-9AB0-4A03-9982-AF78C815B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9" name="TextBox 18">
              <a:extLst>
                <a:ext uri="{FF2B5EF4-FFF2-40B4-BE49-F238E27FC236}">
                  <a16:creationId xmlns:a16="http://schemas.microsoft.com/office/drawing/2014/main" id="{632B6B4B-90AE-45D3-BBED-7791351D2CBE}"/>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0" name="TextBox 19">
              <a:extLst>
                <a:ext uri="{FF2B5EF4-FFF2-40B4-BE49-F238E27FC236}">
                  <a16:creationId xmlns:a16="http://schemas.microsoft.com/office/drawing/2014/main" id="{50FF1FE2-F633-42D2-8122-2989428B3A08}"/>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Tree>
    <p:extLst>
      <p:ext uri="{BB962C8B-B14F-4D97-AF65-F5344CB8AC3E}">
        <p14:creationId xmlns:p14="http://schemas.microsoft.com/office/powerpoint/2010/main" val="199515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A60B1B6D-AF28-4782-86FF-1A66BAE501EA}"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userDrawn="1"/>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userDrawn="1"/>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userDrawn="1"/>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userDrawn="1"/>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userDrawn="1"/>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5802" y="5766145"/>
            <a:ext cx="1595995" cy="1091139"/>
          </a:xfrm>
          <a:prstGeom prst="rect">
            <a:avLst/>
          </a:prstGeom>
        </p:spPr>
      </p:pic>
      <p:sp>
        <p:nvSpPr>
          <p:cNvPr id="14" name="Title 1">
            <a:extLst>
              <a:ext uri="{FF2B5EF4-FFF2-40B4-BE49-F238E27FC236}">
                <a16:creationId xmlns:a16="http://schemas.microsoft.com/office/drawing/2014/main" id="{784F5187-73D4-426C-9543-FCC3B7BA4D2A}"/>
              </a:ext>
            </a:extLst>
          </p:cNvPr>
          <p:cNvSpPr>
            <a:spLocks noGrp="1"/>
          </p:cNvSpPr>
          <p:nvPr>
            <p:ph type="title"/>
          </p:nvPr>
        </p:nvSpPr>
        <p:spPr>
          <a:xfrm>
            <a:off x="838200" y="365125"/>
            <a:ext cx="10515600" cy="1325563"/>
          </a:xfr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462A0522-8CBE-4011-A7C9-DA203C237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93C67A16-FE5A-4F75-B2E2-2F574565D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ectangle 16">
            <a:extLst>
              <a:ext uri="{FF2B5EF4-FFF2-40B4-BE49-F238E27FC236}">
                <a16:creationId xmlns:a16="http://schemas.microsoft.com/office/drawing/2014/main" id="{7D1E67D4-CB80-4671-8948-BCC6EBD1F032}"/>
              </a:ext>
            </a:extLst>
          </p:cNvPr>
          <p:cNvSpPr/>
          <p:nvPr userDrawn="1"/>
        </p:nvSpPr>
        <p:spPr>
          <a:xfrm>
            <a:off x="39189" y="53513"/>
            <a:ext cx="12152811" cy="7379252"/>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748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45A12F-1BA1-429E-AD10-9BEB33DE9B54}"/>
              </a:ext>
            </a:extLst>
          </p:cNvPr>
          <p:cNvSpPr/>
          <p:nvPr userDrawn="1"/>
        </p:nvSpPr>
        <p:spPr>
          <a:xfrm>
            <a:off x="6073219" y="2692"/>
            <a:ext cx="6096000" cy="5613722"/>
          </a:xfrm>
          <a:prstGeom prst="rect">
            <a:avLst/>
          </a:prstGeom>
          <a:solidFill>
            <a:srgbClr val="3171B7"/>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A60B1B6D-AF28-4782-86FF-1A66BAE501EA}"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userDrawn="1"/>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userDrawn="1"/>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userDrawn="1"/>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userDrawn="1"/>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userDrawn="1"/>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5802" y="5766145"/>
            <a:ext cx="1595995" cy="1091139"/>
          </a:xfrm>
          <a:prstGeom prst="rect">
            <a:avLst/>
          </a:prstGeom>
        </p:spPr>
      </p:pic>
      <p:sp>
        <p:nvSpPr>
          <p:cNvPr id="14" name="Title 1">
            <a:extLst>
              <a:ext uri="{FF2B5EF4-FFF2-40B4-BE49-F238E27FC236}">
                <a16:creationId xmlns:a16="http://schemas.microsoft.com/office/drawing/2014/main" id="{784F5187-73D4-426C-9543-FCC3B7BA4D2A}"/>
              </a:ext>
            </a:extLst>
          </p:cNvPr>
          <p:cNvSpPr>
            <a:spLocks noGrp="1"/>
          </p:cNvSpPr>
          <p:nvPr>
            <p:ph type="title"/>
          </p:nvPr>
        </p:nvSpPr>
        <p:spPr>
          <a:xfrm>
            <a:off x="457200" y="159609"/>
            <a:ext cx="5181600" cy="1325563"/>
          </a:xfrm>
        </p:spPr>
        <p:txBody>
          <a:bodyPr/>
          <a:lstStyle/>
          <a:p>
            <a:r>
              <a:rPr lang="en-US" dirty="0"/>
              <a:t>Click to edit Master title style</a:t>
            </a:r>
            <a:endParaRPr lang="en-GB" dirty="0"/>
          </a:p>
        </p:txBody>
      </p:sp>
      <p:sp>
        <p:nvSpPr>
          <p:cNvPr id="15" name="Content Placeholder 2">
            <a:extLst>
              <a:ext uri="{FF2B5EF4-FFF2-40B4-BE49-F238E27FC236}">
                <a16:creationId xmlns:a16="http://schemas.microsoft.com/office/drawing/2014/main" id="{462A0522-8CBE-4011-A7C9-DA203C23741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3">
            <a:extLst>
              <a:ext uri="{FF2B5EF4-FFF2-40B4-BE49-F238E27FC236}">
                <a16:creationId xmlns:a16="http://schemas.microsoft.com/office/drawing/2014/main" id="{93C67A16-FE5A-4F75-B2E2-2F574565D838}"/>
              </a:ext>
            </a:extLst>
          </p:cNvPr>
          <p:cNvSpPr>
            <a:spLocks noGrp="1"/>
          </p:cNvSpPr>
          <p:nvPr>
            <p:ph sz="half" idx="2"/>
          </p:nvPr>
        </p:nvSpPr>
        <p:spPr>
          <a:xfrm>
            <a:off x="6265347" y="249715"/>
            <a:ext cx="5886450" cy="5261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Rectangle 17">
            <a:extLst>
              <a:ext uri="{FF2B5EF4-FFF2-40B4-BE49-F238E27FC236}">
                <a16:creationId xmlns:a16="http://schemas.microsoft.com/office/drawing/2014/main" id="{36DE82E6-DA41-4B34-A64D-A3BE45D312E3}"/>
              </a:ext>
            </a:extLst>
          </p:cNvPr>
          <p:cNvSpPr/>
          <p:nvPr userDrawn="1"/>
        </p:nvSpPr>
        <p:spPr>
          <a:xfrm>
            <a:off x="39189" y="26619"/>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167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FD1A08-015D-445F-B8AE-814957EE5FDE}"/>
              </a:ext>
            </a:extLst>
          </p:cNvPr>
          <p:cNvSpPr/>
          <p:nvPr userDrawn="1"/>
        </p:nvSpPr>
        <p:spPr>
          <a:xfrm>
            <a:off x="39189" y="53513"/>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2"/>
            <a:extLst>
              <a:ext uri="{FF2B5EF4-FFF2-40B4-BE49-F238E27FC236}">
                <a16:creationId xmlns:a16="http://schemas.microsoft.com/office/drawing/2014/main" id="{226C0793-D51B-4A99-8F00-7A404FB574CB}"/>
              </a:ext>
            </a:extLst>
          </p:cNvPr>
          <p:cNvSpPr/>
          <p:nvPr userDrawn="1"/>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3A00705C-8492-4998-9B17-E5DC64CD47BC}"/>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4" name="Footer Placeholder 3">
            <a:extLst>
              <a:ext uri="{FF2B5EF4-FFF2-40B4-BE49-F238E27FC236}">
                <a16:creationId xmlns:a16="http://schemas.microsoft.com/office/drawing/2014/main" id="{53260E59-B212-4FF4-8FCD-7DB44F7ADC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0CA0F7-33EF-41B0-B72F-CBC8D8477E13}"/>
              </a:ext>
            </a:extLst>
          </p:cNvPr>
          <p:cNvSpPr>
            <a:spLocks noGrp="1"/>
          </p:cNvSpPr>
          <p:nvPr>
            <p:ph type="sldNum" sz="quarter" idx="12"/>
          </p:nvPr>
        </p:nvSpPr>
        <p:spPr/>
        <p:txBody>
          <a:bodyPr/>
          <a:lstStyle/>
          <a:p>
            <a:fld id="{A60B1B6D-AF28-4782-86FF-1A66BAE501EA}" type="slidenum">
              <a:rPr lang="en-GB" smtClean="0"/>
              <a:t>‹#›</a:t>
            </a:fld>
            <a:endParaRPr lang="en-GB"/>
          </a:p>
        </p:txBody>
      </p:sp>
      <p:sp>
        <p:nvSpPr>
          <p:cNvPr id="7" name="Speech Bubble: Rectangle 6">
            <a:extLst>
              <a:ext uri="{FF2B5EF4-FFF2-40B4-BE49-F238E27FC236}">
                <a16:creationId xmlns:a16="http://schemas.microsoft.com/office/drawing/2014/main" id="{CB172373-412E-46A5-A3F7-7978EEC645DD}"/>
              </a:ext>
            </a:extLst>
          </p:cNvPr>
          <p:cNvSpPr/>
          <p:nvPr/>
        </p:nvSpPr>
        <p:spPr>
          <a:xfrm>
            <a:off x="9158872" y="95790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5F46081C-05FE-49D9-9D2D-C0C228A294B9}"/>
              </a:ext>
            </a:extLst>
          </p:cNvPr>
          <p:cNvSpPr/>
          <p:nvPr/>
        </p:nvSpPr>
        <p:spPr>
          <a:xfrm>
            <a:off x="8063266" y="-57527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with Corners Rounded 8">
            <a:extLst>
              <a:ext uri="{FF2B5EF4-FFF2-40B4-BE49-F238E27FC236}">
                <a16:creationId xmlns:a16="http://schemas.microsoft.com/office/drawing/2014/main" id="{F7055150-BB73-4092-A473-FB9D8F0E2901}"/>
              </a:ext>
            </a:extLst>
          </p:cNvPr>
          <p:cNvSpPr/>
          <p:nvPr/>
        </p:nvSpPr>
        <p:spPr>
          <a:xfrm>
            <a:off x="10111302" y="-43105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hought Bubble: Cloud 9">
            <a:extLst>
              <a:ext uri="{FF2B5EF4-FFF2-40B4-BE49-F238E27FC236}">
                <a16:creationId xmlns:a16="http://schemas.microsoft.com/office/drawing/2014/main" id="{B183CC5F-C483-48C6-B7F7-B4A6C8A6A5E0}"/>
              </a:ext>
            </a:extLst>
          </p:cNvPr>
          <p:cNvSpPr/>
          <p:nvPr/>
        </p:nvSpPr>
        <p:spPr>
          <a:xfrm rot="1476884">
            <a:off x="10289442" y="183547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Oval 10">
            <a:extLst>
              <a:ext uri="{FF2B5EF4-FFF2-40B4-BE49-F238E27FC236}">
                <a16:creationId xmlns:a16="http://schemas.microsoft.com/office/drawing/2014/main" id="{BA41DCC9-B722-48FE-9D5B-9EA238421DE8}"/>
              </a:ext>
            </a:extLst>
          </p:cNvPr>
          <p:cNvSpPr/>
          <p:nvPr/>
        </p:nvSpPr>
        <p:spPr>
          <a:xfrm>
            <a:off x="7635750" y="187240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8A9E81C9-B215-42BE-9DA6-26087DB39AEF}"/>
              </a:ext>
            </a:extLst>
          </p:cNvPr>
          <p:cNvSpPr/>
          <p:nvPr/>
        </p:nvSpPr>
        <p:spPr>
          <a:xfrm>
            <a:off x="1866215" y="138728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peech Bubble: Rectangle 12">
            <a:extLst>
              <a:ext uri="{FF2B5EF4-FFF2-40B4-BE49-F238E27FC236}">
                <a16:creationId xmlns:a16="http://schemas.microsoft.com/office/drawing/2014/main" id="{9083FCAD-45A6-42CD-A4BA-85A81FA3D8BD}"/>
              </a:ext>
            </a:extLst>
          </p:cNvPr>
          <p:cNvSpPr/>
          <p:nvPr/>
        </p:nvSpPr>
        <p:spPr>
          <a:xfrm rot="20531057">
            <a:off x="-215222" y="54898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id="{58E131D7-FD11-41CD-B699-0529FF4C9CC0}"/>
              </a:ext>
            </a:extLst>
          </p:cNvPr>
          <p:cNvSpPr/>
          <p:nvPr/>
        </p:nvSpPr>
        <p:spPr>
          <a:xfrm>
            <a:off x="2152332" y="2656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eech Bubble: Rectangle with Corners Rounded 14">
            <a:extLst>
              <a:ext uri="{FF2B5EF4-FFF2-40B4-BE49-F238E27FC236}">
                <a16:creationId xmlns:a16="http://schemas.microsoft.com/office/drawing/2014/main" id="{42B4DB07-31ED-4108-BC3B-7D8875556DCD}"/>
              </a:ext>
            </a:extLst>
          </p:cNvPr>
          <p:cNvSpPr/>
          <p:nvPr/>
        </p:nvSpPr>
        <p:spPr>
          <a:xfrm rot="21107619">
            <a:off x="4250723" y="1152074"/>
            <a:ext cx="1794510" cy="1563037"/>
          </a:xfrm>
          <a:prstGeom prst="wedgeRoundRectCallout">
            <a:avLst>
              <a:gd name="adj1" fmla="val 52542"/>
              <a:gd name="adj2" fmla="val 76979"/>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Rectangle with Corners Rounded 15">
            <a:extLst>
              <a:ext uri="{FF2B5EF4-FFF2-40B4-BE49-F238E27FC236}">
                <a16:creationId xmlns:a16="http://schemas.microsoft.com/office/drawing/2014/main" id="{B94D9BC4-DC4C-4AE7-B062-DB5FF07B5E5E}"/>
              </a:ext>
            </a:extLst>
          </p:cNvPr>
          <p:cNvSpPr/>
          <p:nvPr/>
        </p:nvSpPr>
        <p:spPr>
          <a:xfrm rot="1471521">
            <a:off x="7472956" y="29971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9AC3AED3-7A22-4EF2-9777-902EB5595027}"/>
              </a:ext>
            </a:extLst>
          </p:cNvPr>
          <p:cNvSpPr/>
          <p:nvPr/>
        </p:nvSpPr>
        <p:spPr>
          <a:xfrm>
            <a:off x="3220797" y="88696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CE2851DA-5FED-4DD7-A5A9-8783BA9AAEF0}"/>
              </a:ext>
            </a:extLst>
          </p:cNvPr>
          <p:cNvSpPr/>
          <p:nvPr/>
        </p:nvSpPr>
        <p:spPr>
          <a:xfrm>
            <a:off x="-84018" y="-39758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6D7475E4-28F0-44AB-90E7-EA7986028769}"/>
              </a:ext>
            </a:extLst>
          </p:cNvPr>
          <p:cNvSpPr/>
          <p:nvPr/>
        </p:nvSpPr>
        <p:spPr>
          <a:xfrm>
            <a:off x="4723781" y="36539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19">
            <a:extLst>
              <a:ext uri="{FF2B5EF4-FFF2-40B4-BE49-F238E27FC236}">
                <a16:creationId xmlns:a16="http://schemas.microsoft.com/office/drawing/2014/main" id="{4BF44F96-6B16-4983-B642-D12F13CA820B}"/>
              </a:ext>
            </a:extLst>
          </p:cNvPr>
          <p:cNvSpPr/>
          <p:nvPr/>
        </p:nvSpPr>
        <p:spPr>
          <a:xfrm>
            <a:off x="3251255" y="-46941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hought Bubble: Cloud 20">
            <a:extLst>
              <a:ext uri="{FF2B5EF4-FFF2-40B4-BE49-F238E27FC236}">
                <a16:creationId xmlns:a16="http://schemas.microsoft.com/office/drawing/2014/main" id="{6AAF31AA-0B58-4B01-B326-6FCA099403C2}"/>
              </a:ext>
            </a:extLst>
          </p:cNvPr>
          <p:cNvSpPr/>
          <p:nvPr/>
        </p:nvSpPr>
        <p:spPr>
          <a:xfrm>
            <a:off x="4044567" y="-51730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6AE14D5E-54F2-49BA-82D0-0E2AB6ACD873}"/>
              </a:ext>
            </a:extLst>
          </p:cNvPr>
          <p:cNvSpPr/>
          <p:nvPr/>
        </p:nvSpPr>
        <p:spPr>
          <a:xfrm>
            <a:off x="1184226" y="-113552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hought Bubble: Cloud 22">
            <a:extLst>
              <a:ext uri="{FF2B5EF4-FFF2-40B4-BE49-F238E27FC236}">
                <a16:creationId xmlns:a16="http://schemas.microsoft.com/office/drawing/2014/main" id="{63FA9EC0-D018-4A00-A611-985058A89C0A}"/>
              </a:ext>
            </a:extLst>
          </p:cNvPr>
          <p:cNvSpPr/>
          <p:nvPr/>
        </p:nvSpPr>
        <p:spPr>
          <a:xfrm>
            <a:off x="6392201" y="-38675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Text&#10;&#10;Description automatically generated">
            <a:hlinkClick r:id="rId2"/>
            <a:extLst>
              <a:ext uri="{FF2B5EF4-FFF2-40B4-BE49-F238E27FC236}">
                <a16:creationId xmlns:a16="http://schemas.microsoft.com/office/drawing/2014/main" id="{7B66EB29-6C1B-4DE1-AECF-591B7A5AB1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25" name="TextBox 24">
            <a:extLst>
              <a:ext uri="{FF2B5EF4-FFF2-40B4-BE49-F238E27FC236}">
                <a16:creationId xmlns:a16="http://schemas.microsoft.com/office/drawing/2014/main" id="{163B7E8B-5BA7-49B9-9E43-5CD054C77E47}"/>
              </a:ext>
            </a:extLst>
          </p:cNvPr>
          <p:cNvSpPr txBox="1"/>
          <p:nvPr userDrawn="1"/>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6" name="TextBox 25">
            <a:extLst>
              <a:ext uri="{FF2B5EF4-FFF2-40B4-BE49-F238E27FC236}">
                <a16:creationId xmlns:a16="http://schemas.microsoft.com/office/drawing/2014/main" id="{D99907A5-E8D0-43B6-BD28-F05FC228E717}"/>
              </a:ext>
            </a:extLst>
          </p:cNvPr>
          <p:cNvSpPr txBox="1"/>
          <p:nvPr userDrawn="1"/>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27" name="Picture 26" descr="Logo&#10;&#10;Description automatically generated">
            <a:extLst>
              <a:ext uri="{FF2B5EF4-FFF2-40B4-BE49-F238E27FC236}">
                <a16:creationId xmlns:a16="http://schemas.microsoft.com/office/drawing/2014/main" id="{FCFDE9B0-D002-4727-9DCF-3EA94C38C5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5802" y="5766145"/>
            <a:ext cx="1595995" cy="1091139"/>
          </a:xfrm>
          <a:prstGeom prst="rect">
            <a:avLst/>
          </a:prstGeom>
        </p:spPr>
      </p:pic>
      <p:sp>
        <p:nvSpPr>
          <p:cNvPr id="28" name="Content Placeholder 2">
            <a:extLst>
              <a:ext uri="{FF2B5EF4-FFF2-40B4-BE49-F238E27FC236}">
                <a16:creationId xmlns:a16="http://schemas.microsoft.com/office/drawing/2014/main" id="{4870A8F2-97AC-4D0F-BD55-78E3D1710516}"/>
              </a:ext>
            </a:extLst>
          </p:cNvPr>
          <p:cNvSpPr>
            <a:spLocks noGrp="1"/>
          </p:cNvSpPr>
          <p:nvPr userDrawn="1">
            <p:ph sz="half" idx="1"/>
          </p:nvPr>
        </p:nvSpPr>
        <p:spPr>
          <a:xfrm>
            <a:off x="348405" y="3567969"/>
            <a:ext cx="9717602" cy="19657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Rectangle 30">
            <a:extLst>
              <a:ext uri="{FF2B5EF4-FFF2-40B4-BE49-F238E27FC236}">
                <a16:creationId xmlns:a16="http://schemas.microsoft.com/office/drawing/2014/main" id="{CEAB8483-FD8A-436A-A97A-19DC6204E359}"/>
              </a:ext>
            </a:extLst>
          </p:cNvPr>
          <p:cNvSpPr/>
          <p:nvPr userDrawn="1"/>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625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D2BF-778A-4A8E-8EA5-07373C746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96CECA-BB89-40EF-9B9C-CA3C618F98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14992"/>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5" name="Rectangle 14">
            <a:extLst>
              <a:ext uri="{FF2B5EF4-FFF2-40B4-BE49-F238E27FC236}">
                <a16:creationId xmlns:a16="http://schemas.microsoft.com/office/drawing/2014/main" id="{6AC34DE5-E9D2-4223-A27E-D3DD01A4E8B1}"/>
              </a:ext>
            </a:extLst>
          </p:cNvPr>
          <p:cNvSpPr/>
          <p:nvPr userDrawn="1"/>
        </p:nvSpPr>
        <p:spPr>
          <a:xfrm>
            <a:off x="39189" y="53513"/>
            <a:ext cx="12152811" cy="7379252"/>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735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566107" y="3445073"/>
            <a:ext cx="11098973" cy="2079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14992"/>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5" name="Rectangle 14">
            <a:extLst>
              <a:ext uri="{FF2B5EF4-FFF2-40B4-BE49-F238E27FC236}">
                <a16:creationId xmlns:a16="http://schemas.microsoft.com/office/drawing/2014/main" id="{6AC34DE5-E9D2-4223-A27E-D3DD01A4E8B1}"/>
              </a:ext>
            </a:extLst>
          </p:cNvPr>
          <p:cNvSpPr/>
          <p:nvPr userDrawn="1"/>
        </p:nvSpPr>
        <p:spPr>
          <a:xfrm>
            <a:off x="39189" y="53513"/>
            <a:ext cx="12152811" cy="7379252"/>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9D3ABBBC-23C6-444E-BE8A-1369CC918466}"/>
              </a:ext>
            </a:extLst>
          </p:cNvPr>
          <p:cNvGrpSpPr/>
          <p:nvPr userDrawn="1"/>
        </p:nvGrpSpPr>
        <p:grpSpPr>
          <a:xfrm>
            <a:off x="-86361" y="-1088314"/>
            <a:ext cx="12622443" cy="4505906"/>
            <a:chOff x="-302413" y="-942090"/>
            <a:chExt cx="12622443" cy="4505906"/>
          </a:xfrm>
        </p:grpSpPr>
        <p:sp>
          <p:nvSpPr>
            <p:cNvPr id="17" name="Speech Bubble: Rectangle 16">
              <a:extLst>
                <a:ext uri="{FF2B5EF4-FFF2-40B4-BE49-F238E27FC236}">
                  <a16:creationId xmlns:a16="http://schemas.microsoft.com/office/drawing/2014/main" id="{2EC0B96D-408D-403C-902A-1D31D9BCDD94}"/>
                </a:ext>
              </a:extLst>
            </p:cNvPr>
            <p:cNvSpPr/>
            <p:nvPr/>
          </p:nvSpPr>
          <p:spPr>
            <a:xfrm>
              <a:off x="9071681" y="115133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82102E89-D0F3-4465-9151-873F47AA810B}"/>
                </a:ext>
              </a:extLst>
            </p:cNvPr>
            <p:cNvSpPr/>
            <p:nvPr/>
          </p:nvSpPr>
          <p:spPr>
            <a:xfrm>
              <a:off x="7976075" y="-38184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with Corners Rounded 18">
              <a:extLst>
                <a:ext uri="{FF2B5EF4-FFF2-40B4-BE49-F238E27FC236}">
                  <a16:creationId xmlns:a16="http://schemas.microsoft.com/office/drawing/2014/main" id="{1F972CAF-1A10-449D-AD89-FA76A9455089}"/>
                </a:ext>
              </a:extLst>
            </p:cNvPr>
            <p:cNvSpPr/>
            <p:nvPr/>
          </p:nvSpPr>
          <p:spPr>
            <a:xfrm>
              <a:off x="10024111" y="-23762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hought Bubble: Cloud 19">
              <a:extLst>
                <a:ext uri="{FF2B5EF4-FFF2-40B4-BE49-F238E27FC236}">
                  <a16:creationId xmlns:a16="http://schemas.microsoft.com/office/drawing/2014/main" id="{995254D4-A087-4AE1-843F-219E711BC40B}"/>
                </a:ext>
              </a:extLst>
            </p:cNvPr>
            <p:cNvSpPr/>
            <p:nvPr/>
          </p:nvSpPr>
          <p:spPr>
            <a:xfrm rot="1476884">
              <a:off x="10202251" y="202890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Oval 20">
              <a:extLst>
                <a:ext uri="{FF2B5EF4-FFF2-40B4-BE49-F238E27FC236}">
                  <a16:creationId xmlns:a16="http://schemas.microsoft.com/office/drawing/2014/main" id="{957C0545-3B01-48F9-8186-1B1F7BA7EC4E}"/>
                </a:ext>
              </a:extLst>
            </p:cNvPr>
            <p:cNvSpPr/>
            <p:nvPr/>
          </p:nvSpPr>
          <p:spPr>
            <a:xfrm>
              <a:off x="7548559" y="206583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EB3878DE-186C-43D0-83B0-35E8C4AE1EED}"/>
                </a:ext>
              </a:extLst>
            </p:cNvPr>
            <p:cNvSpPr/>
            <p:nvPr/>
          </p:nvSpPr>
          <p:spPr>
            <a:xfrm>
              <a:off x="1779024" y="158071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Rectangle 22">
              <a:extLst>
                <a:ext uri="{FF2B5EF4-FFF2-40B4-BE49-F238E27FC236}">
                  <a16:creationId xmlns:a16="http://schemas.microsoft.com/office/drawing/2014/main" id="{009045A2-0C6B-4CF8-89E8-50B752B4A60B}"/>
                </a:ext>
              </a:extLst>
            </p:cNvPr>
            <p:cNvSpPr/>
            <p:nvPr/>
          </p:nvSpPr>
          <p:spPr>
            <a:xfrm rot="20531057">
              <a:off x="-302413" y="74241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Rectangle with Corners Rounded 23">
              <a:extLst>
                <a:ext uri="{FF2B5EF4-FFF2-40B4-BE49-F238E27FC236}">
                  <a16:creationId xmlns:a16="http://schemas.microsoft.com/office/drawing/2014/main" id="{E1B85D7D-980E-44FA-8304-AB5FF0EF6B6D}"/>
                </a:ext>
              </a:extLst>
            </p:cNvPr>
            <p:cNvSpPr/>
            <p:nvPr/>
          </p:nvSpPr>
          <p:spPr>
            <a:xfrm>
              <a:off x="2065141" y="21999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with Corners Rounded 24">
              <a:extLst>
                <a:ext uri="{FF2B5EF4-FFF2-40B4-BE49-F238E27FC236}">
                  <a16:creationId xmlns:a16="http://schemas.microsoft.com/office/drawing/2014/main" id="{34933808-BAA8-406F-8FB8-08B1E161505D}"/>
                </a:ext>
              </a:extLst>
            </p:cNvPr>
            <p:cNvSpPr/>
            <p:nvPr/>
          </p:nvSpPr>
          <p:spPr>
            <a:xfrm rot="21107619">
              <a:off x="4163532" y="1345504"/>
              <a:ext cx="1794510" cy="1563037"/>
            </a:xfrm>
            <a:prstGeom prst="wedgeRoundRectCallout">
              <a:avLst>
                <a:gd name="adj1" fmla="val 101960"/>
                <a:gd name="adj2" fmla="val 124945"/>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CF8DE1B0-EBD5-4431-B5E9-91B8011679DA}"/>
                </a:ext>
              </a:extLst>
            </p:cNvPr>
            <p:cNvSpPr/>
            <p:nvPr/>
          </p:nvSpPr>
          <p:spPr>
            <a:xfrm rot="1471521">
              <a:off x="7385765" y="49314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Oval 26">
              <a:extLst>
                <a:ext uri="{FF2B5EF4-FFF2-40B4-BE49-F238E27FC236}">
                  <a16:creationId xmlns:a16="http://schemas.microsoft.com/office/drawing/2014/main" id="{94423428-383C-4ACB-AE3A-4B8584B9A7AF}"/>
                </a:ext>
              </a:extLst>
            </p:cNvPr>
            <p:cNvSpPr/>
            <p:nvPr/>
          </p:nvSpPr>
          <p:spPr>
            <a:xfrm>
              <a:off x="3133606" y="108039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Oval 27">
              <a:extLst>
                <a:ext uri="{FF2B5EF4-FFF2-40B4-BE49-F238E27FC236}">
                  <a16:creationId xmlns:a16="http://schemas.microsoft.com/office/drawing/2014/main" id="{35D8D339-1F04-474F-9615-EEA31B920A95}"/>
                </a:ext>
              </a:extLst>
            </p:cNvPr>
            <p:cNvSpPr/>
            <p:nvPr/>
          </p:nvSpPr>
          <p:spPr>
            <a:xfrm>
              <a:off x="-171209" y="-20415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Rectangle 28">
              <a:extLst>
                <a:ext uri="{FF2B5EF4-FFF2-40B4-BE49-F238E27FC236}">
                  <a16:creationId xmlns:a16="http://schemas.microsoft.com/office/drawing/2014/main" id="{2EF5B999-4EF9-43E9-A6B4-064AC7ED85DA}"/>
                </a:ext>
              </a:extLst>
            </p:cNvPr>
            <p:cNvSpPr/>
            <p:nvPr/>
          </p:nvSpPr>
          <p:spPr>
            <a:xfrm>
              <a:off x="4636590" y="55882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Rectangle 29">
              <a:extLst>
                <a:ext uri="{FF2B5EF4-FFF2-40B4-BE49-F238E27FC236}">
                  <a16:creationId xmlns:a16="http://schemas.microsoft.com/office/drawing/2014/main" id="{8427611A-DCB2-4E18-AC4F-F4DBCA2F2C09}"/>
                </a:ext>
              </a:extLst>
            </p:cNvPr>
            <p:cNvSpPr/>
            <p:nvPr/>
          </p:nvSpPr>
          <p:spPr>
            <a:xfrm>
              <a:off x="3164064" y="-27598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hought Bubble: Cloud 30">
              <a:extLst>
                <a:ext uri="{FF2B5EF4-FFF2-40B4-BE49-F238E27FC236}">
                  <a16:creationId xmlns:a16="http://schemas.microsoft.com/office/drawing/2014/main" id="{D5F2F511-0DD8-4D5D-8224-FC8E500E5EFD}"/>
                </a:ext>
              </a:extLst>
            </p:cNvPr>
            <p:cNvSpPr/>
            <p:nvPr/>
          </p:nvSpPr>
          <p:spPr>
            <a:xfrm>
              <a:off x="3957376" y="-32387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hought Bubble: Cloud 31">
              <a:extLst>
                <a:ext uri="{FF2B5EF4-FFF2-40B4-BE49-F238E27FC236}">
                  <a16:creationId xmlns:a16="http://schemas.microsoft.com/office/drawing/2014/main" id="{82D7A106-A5D3-49F6-A2C6-C55A41967DE0}"/>
                </a:ext>
              </a:extLst>
            </p:cNvPr>
            <p:cNvSpPr/>
            <p:nvPr/>
          </p:nvSpPr>
          <p:spPr>
            <a:xfrm>
              <a:off x="1097035" y="-94209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hought Bubble: Cloud 32">
              <a:extLst>
                <a:ext uri="{FF2B5EF4-FFF2-40B4-BE49-F238E27FC236}">
                  <a16:creationId xmlns:a16="http://schemas.microsoft.com/office/drawing/2014/main" id="{778175CB-134E-407D-890C-A2F31F6138FF}"/>
                </a:ext>
              </a:extLst>
            </p:cNvPr>
            <p:cNvSpPr/>
            <p:nvPr/>
          </p:nvSpPr>
          <p:spPr>
            <a:xfrm>
              <a:off x="6305010" y="-19332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9080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E7045-FC9C-4E03-88E1-80EC1E36C486}"/>
              </a:ext>
            </a:extLst>
          </p:cNvPr>
          <p:cNvSpPr/>
          <p:nvPr userDrawn="1"/>
        </p:nvSpPr>
        <p:spPr>
          <a:xfrm>
            <a:off x="6084230" y="-24856"/>
            <a:ext cx="6096000" cy="5613722"/>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BFD2BF-778A-4A8E-8EA5-07373C746959}"/>
              </a:ext>
            </a:extLst>
          </p:cNvPr>
          <p:cNvSpPr>
            <a:spLocks noGrp="1"/>
          </p:cNvSpPr>
          <p:nvPr>
            <p:ph type="title"/>
          </p:nvPr>
        </p:nvSpPr>
        <p:spPr>
          <a:xfrm>
            <a:off x="457199" y="287967"/>
            <a:ext cx="5355771"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96CECA-BB89-40EF-9B9C-CA3C618F98CA}"/>
              </a:ext>
            </a:extLst>
          </p:cNvPr>
          <p:cNvSpPr>
            <a:spLocks noGrp="1"/>
          </p:cNvSpPr>
          <p:nvPr>
            <p:ph sz="half" idx="2"/>
          </p:nvPr>
        </p:nvSpPr>
        <p:spPr>
          <a:xfrm>
            <a:off x="6675119" y="239331"/>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01929"/>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6" name="Rectangle 15">
            <a:extLst>
              <a:ext uri="{FF2B5EF4-FFF2-40B4-BE49-F238E27FC236}">
                <a16:creationId xmlns:a16="http://schemas.microsoft.com/office/drawing/2014/main" id="{3A0F3100-44A0-43BF-AD1D-6D6FE5B65E80}"/>
              </a:ext>
            </a:extLst>
          </p:cNvPr>
          <p:cNvSpPr/>
          <p:nvPr userDrawn="1"/>
        </p:nvSpPr>
        <p:spPr>
          <a:xfrm>
            <a:off x="39189" y="53513"/>
            <a:ext cx="12152811" cy="7379252"/>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448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1379-0FB9-4076-AA36-C4FE2D5697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6E613-97D4-4B73-B0A6-1724B20E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2B4C6E-EBBC-4361-A673-6B5202F46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51784-BA56-4F19-9099-5BB8AAAE73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0E83C66F-7BC1-4103-A87D-4693AE19D9DD}" type="datetimeFigureOut">
              <a:rPr lang="en-GB" smtClean="0"/>
              <a:t>16/08/2021</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10" name="Group 9">
            <a:extLst>
              <a:ext uri="{FF2B5EF4-FFF2-40B4-BE49-F238E27FC236}">
                <a16:creationId xmlns:a16="http://schemas.microsoft.com/office/drawing/2014/main" id="{590D1730-87FB-41C2-A66E-FE3463130A50}"/>
              </a:ext>
            </a:extLst>
          </p:cNvPr>
          <p:cNvGrpSpPr/>
          <p:nvPr/>
        </p:nvGrpSpPr>
        <p:grpSpPr>
          <a:xfrm>
            <a:off x="-5120" y="5620115"/>
            <a:ext cx="12192000" cy="1244279"/>
            <a:chOff x="0" y="5613721"/>
            <a:chExt cx="12192000" cy="1244279"/>
          </a:xfrm>
        </p:grpSpPr>
        <p:sp>
          <p:nvSpPr>
            <p:cNvPr id="11" name="Rectangle 10">
              <a:extLst>
                <a:ext uri="{FF2B5EF4-FFF2-40B4-BE49-F238E27FC236}">
                  <a16:creationId xmlns:a16="http://schemas.microsoft.com/office/drawing/2014/main" id="{0227AFC7-F567-4677-9932-F00468B1C4C0}"/>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7071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54444491-0AEB-46C1-BDFD-E3C44687ACA3}"/>
              </a:ext>
            </a:extLst>
          </p:cNvPr>
          <p:cNvSpPr/>
          <p:nvPr userDrawn="1"/>
        </p:nvSpPr>
        <p:spPr>
          <a:xfrm>
            <a:off x="39189" y="53513"/>
            <a:ext cx="12152811" cy="737925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622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E6252-1BF4-4B76-8043-64AE29952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CE6449D-1EB0-421F-B56C-DAC573DED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BF1570E-8393-4820-BCE0-E01D4C3C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3C66F-7BC1-4103-A87D-4693AE19D9DD}" type="datetimeFigureOut">
              <a:rPr lang="en-GB" smtClean="0"/>
              <a:t>16/08/2021</a:t>
            </a:fld>
            <a:endParaRPr lang="en-GB"/>
          </a:p>
        </p:txBody>
      </p:sp>
      <p:sp>
        <p:nvSpPr>
          <p:cNvPr id="5" name="Footer Placeholder 4">
            <a:extLst>
              <a:ext uri="{FF2B5EF4-FFF2-40B4-BE49-F238E27FC236}">
                <a16:creationId xmlns:a16="http://schemas.microsoft.com/office/drawing/2014/main" id="{2F925F65-BE7E-4683-A46C-E57EBDC7A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353775-F676-4191-928A-CB3A2A8D6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B1B6D-AF28-4782-86FF-1A66BAE501EA}" type="slidenum">
              <a:rPr lang="en-GB" smtClean="0"/>
              <a:t>‹#›</a:t>
            </a:fld>
            <a:endParaRPr lang="en-GB"/>
          </a:p>
        </p:txBody>
      </p:sp>
      <p:pic>
        <p:nvPicPr>
          <p:cNvPr id="12" name="Picture 11" descr="Text&#10;&#10;Description automatically generated">
            <a:extLst>
              <a:ext uri="{FF2B5EF4-FFF2-40B4-BE49-F238E27FC236}">
                <a16:creationId xmlns:a16="http://schemas.microsoft.com/office/drawing/2014/main" id="{3B32E2C2-1874-45E8-980E-1A1C8242287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2E8E29D5-C0D9-4E27-8685-8C6965546B3B}"/>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Rectangle 14">
            <a:extLst>
              <a:ext uri="{FF2B5EF4-FFF2-40B4-BE49-F238E27FC236}">
                <a16:creationId xmlns:a16="http://schemas.microsoft.com/office/drawing/2014/main" id="{9F19A62F-6E57-43BE-B217-3829FA2D56DA}"/>
              </a:ext>
            </a:extLst>
          </p:cNvPr>
          <p:cNvSpPr/>
          <p:nvPr/>
        </p:nvSpPr>
        <p:spPr>
          <a:xfrm>
            <a:off x="9686260" y="563546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51390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8" r:id="rId4"/>
    <p:sldLayoutId id="2147483669" r:id="rId5"/>
    <p:sldLayoutId id="2147483652" r:id="rId6"/>
    <p:sldLayoutId id="2147483670" r:id="rId7"/>
    <p:sldLayoutId id="2147483667" r:id="rId8"/>
    <p:sldLayoutId id="2147483653" r:id="rId9"/>
    <p:sldLayoutId id="2147483671" r:id="rId10"/>
    <p:sldLayoutId id="2147483666" r:id="rId11"/>
    <p:sldLayoutId id="2147483655" r:id="rId12"/>
    <p:sldLayoutId id="2147483672" r:id="rId13"/>
  </p:sldLayoutIdLst>
  <p:txStyles>
    <p:titleStyle>
      <a:lvl1pPr algn="l" defTabSz="914400" rtl="0" eaLnBrk="1" latinLnBrk="0" hangingPunct="1">
        <a:lnSpc>
          <a:spcPct val="90000"/>
        </a:lnSpc>
        <a:spcBef>
          <a:spcPct val="0"/>
        </a:spcBef>
        <a:buNone/>
        <a:defRPr sz="4400" kern="1200">
          <a:solidFill>
            <a:srgbClr val="1D1D1B"/>
          </a:solidFill>
          <a:latin typeface="Montserra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1D1B"/>
          </a:solidFill>
          <a:latin typeface="Mont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D1B"/>
          </a:solidFill>
          <a:latin typeface="Mont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D1B"/>
          </a:solidFill>
          <a:latin typeface="Mont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qjdmIY04soc?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aaL4pTVamIg?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CE1E-EB28-406B-A197-3AE38210B37F}"/>
              </a:ext>
            </a:extLst>
          </p:cNvPr>
          <p:cNvSpPr>
            <a:spLocks noGrp="1"/>
          </p:cNvSpPr>
          <p:nvPr>
            <p:ph type="ctrTitle"/>
          </p:nvPr>
        </p:nvSpPr>
        <p:spPr>
          <a:xfrm>
            <a:off x="1524000" y="458584"/>
            <a:ext cx="9144000" cy="2387600"/>
          </a:xfrm>
        </p:spPr>
        <p:txBody>
          <a:bodyPr anchor="b">
            <a:noAutofit/>
          </a:bodyPr>
          <a:lstStyle/>
          <a:p>
            <a:r>
              <a:rPr lang="en-GB" sz="6600" b="1" dirty="0">
                <a:latin typeface="Malgun Gothic" panose="020B0503020000020004" pitchFamily="34" charset="-127"/>
                <a:ea typeface="Malgun Gothic" panose="020B0503020000020004" pitchFamily="34" charset="-127"/>
              </a:rPr>
              <a:t>Talents </a:t>
            </a:r>
            <a:br>
              <a:rPr lang="en-GB" sz="6600" b="1" dirty="0">
                <a:latin typeface="Malgun Gothic" panose="020B0503020000020004" pitchFamily="34" charset="-127"/>
                <a:ea typeface="Malgun Gothic" panose="020B0503020000020004" pitchFamily="34" charset="-127"/>
              </a:rPr>
            </a:br>
            <a:r>
              <a:rPr lang="en-GB" sz="6600" b="1" dirty="0">
                <a:latin typeface="Malgun Gothic" panose="020B0503020000020004" pitchFamily="34" charset="-127"/>
                <a:ea typeface="Malgun Gothic" panose="020B0503020000020004" pitchFamily="34" charset="-127"/>
              </a:rPr>
              <a:t>&amp; </a:t>
            </a:r>
            <a:br>
              <a:rPr lang="en-GB" sz="6600" b="1" dirty="0">
                <a:latin typeface="Malgun Gothic" panose="020B0503020000020004" pitchFamily="34" charset="-127"/>
                <a:ea typeface="Malgun Gothic" panose="020B0503020000020004" pitchFamily="34" charset="-127"/>
              </a:rPr>
            </a:br>
            <a:r>
              <a:rPr lang="en-GB" sz="6600" b="1" dirty="0">
                <a:latin typeface="Malgun Gothic" panose="020B0503020000020004" pitchFamily="34" charset="-127"/>
                <a:ea typeface="Malgun Gothic" panose="020B0503020000020004" pitchFamily="34" charset="-127"/>
              </a:rPr>
              <a:t>Interests</a:t>
            </a:r>
          </a:p>
        </p:txBody>
      </p:sp>
      <p:pic>
        <p:nvPicPr>
          <p:cNvPr id="3" name="Content Placeholder 2" descr="A picture containing text&#10;&#10;Description automatically generated">
            <a:extLst>
              <a:ext uri="{FF2B5EF4-FFF2-40B4-BE49-F238E27FC236}">
                <a16:creationId xmlns:a16="http://schemas.microsoft.com/office/drawing/2014/main" id="{900BB42A-6897-4FFE-926E-F61046CBE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921" y="2699301"/>
            <a:ext cx="2396158" cy="3014034"/>
          </a:xfrm>
          <a:prstGeom prst="rect">
            <a:avLst/>
          </a:prstGeom>
          <a:noFill/>
        </p:spPr>
      </p:pic>
    </p:spTree>
    <p:extLst>
      <p:ext uri="{BB962C8B-B14F-4D97-AF65-F5344CB8AC3E}">
        <p14:creationId xmlns:p14="http://schemas.microsoft.com/office/powerpoint/2010/main" val="29746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FIND A HOBBY | ALL YOU NEED TO KNOW">
            <a:hlinkClick r:id="" action="ppaction://media"/>
            <a:extLst>
              <a:ext uri="{FF2B5EF4-FFF2-40B4-BE49-F238E27FC236}">
                <a16:creationId xmlns:a16="http://schemas.microsoft.com/office/drawing/2014/main" id="{037DE113-992A-4647-856E-443EDA194BF3}"/>
              </a:ext>
            </a:extLst>
          </p:cNvPr>
          <p:cNvPicPr>
            <a:picLocks noGrp="1" noRot="1" noChangeAspect="1"/>
          </p:cNvPicPr>
          <p:nvPr>
            <p:ph sz="half" idx="4294967295"/>
            <a:videoFile r:link="rId1"/>
          </p:nvPr>
        </p:nvPicPr>
        <p:blipFill>
          <a:blip r:embed="rId3"/>
          <a:stretch>
            <a:fillRect/>
          </a:stretch>
        </p:blipFill>
        <p:spPr>
          <a:xfrm>
            <a:off x="351520" y="207542"/>
            <a:ext cx="11488960" cy="5132215"/>
          </a:xfrm>
          <a:prstGeom prst="rect">
            <a:avLst/>
          </a:prstGeom>
        </p:spPr>
      </p:pic>
    </p:spTree>
    <p:extLst>
      <p:ext uri="{BB962C8B-B14F-4D97-AF65-F5344CB8AC3E}">
        <p14:creationId xmlns:p14="http://schemas.microsoft.com/office/powerpoint/2010/main" val="40127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1A5820-56AD-463C-9F1F-7D6A2F4685F8}"/>
              </a:ext>
            </a:extLst>
          </p:cNvPr>
          <p:cNvSpPr>
            <a:spLocks noGrp="1"/>
          </p:cNvSpPr>
          <p:nvPr>
            <p:ph type="title"/>
          </p:nvPr>
        </p:nvSpPr>
        <p:spPr>
          <a:xfrm>
            <a:off x="0" y="0"/>
            <a:ext cx="5567978" cy="995710"/>
          </a:xfrm>
        </p:spPr>
        <p:txBody>
          <a:bodyPr>
            <a:normAutofit fontScale="90000"/>
          </a:bodyPr>
          <a:lstStyle/>
          <a:p>
            <a:r>
              <a:rPr lang="en-GB" sz="3600" b="1" dirty="0">
                <a:latin typeface="Malgun Gothic" panose="020B0503020000020004" pitchFamily="34" charset="-127"/>
                <a:ea typeface="Malgun Gothic" panose="020B0503020000020004" pitchFamily="34" charset="-127"/>
              </a:rPr>
              <a:t>Talents &amp; Interest grants</a:t>
            </a:r>
          </a:p>
        </p:txBody>
      </p:sp>
      <p:sp>
        <p:nvSpPr>
          <p:cNvPr id="8" name="Content Placeholder 7">
            <a:extLst>
              <a:ext uri="{FF2B5EF4-FFF2-40B4-BE49-F238E27FC236}">
                <a16:creationId xmlns:a16="http://schemas.microsoft.com/office/drawing/2014/main" id="{0F80A075-E95A-4185-BE1A-9255F0C6A737}"/>
              </a:ext>
            </a:extLst>
          </p:cNvPr>
          <p:cNvSpPr>
            <a:spLocks noGrp="1"/>
          </p:cNvSpPr>
          <p:nvPr>
            <p:ph sz="half" idx="1"/>
          </p:nvPr>
        </p:nvSpPr>
        <p:spPr>
          <a:xfrm>
            <a:off x="335281" y="1630837"/>
            <a:ext cx="5355770" cy="2639505"/>
          </a:xfrm>
        </p:spPr>
        <p:txBody>
          <a:bodyPr>
            <a:noAutofit/>
          </a:bodyPr>
          <a:lstStyle/>
          <a:p>
            <a:r>
              <a:rPr lang="en-GB" dirty="0">
                <a:latin typeface="Malgun Gothic" panose="020B0503020000020004" pitchFamily="34" charset="-127"/>
                <a:ea typeface="Malgun Gothic" panose="020B0503020000020004" pitchFamily="34" charset="-127"/>
              </a:rPr>
              <a:t>10-16 year olds</a:t>
            </a:r>
          </a:p>
          <a:p>
            <a:r>
              <a:rPr lang="en-GB" dirty="0">
                <a:latin typeface="Malgun Gothic" panose="020B0503020000020004" pitchFamily="34" charset="-127"/>
                <a:ea typeface="Malgun Gothic" panose="020B0503020000020004" pitchFamily="34" charset="-127"/>
              </a:rPr>
              <a:t>Trusted adult applies</a:t>
            </a:r>
          </a:p>
          <a:p>
            <a:r>
              <a:rPr lang="en-GB" dirty="0">
                <a:latin typeface="Malgun Gothic" panose="020B0503020000020004" pitchFamily="34" charset="-127"/>
                <a:ea typeface="Malgun Gothic" panose="020B0503020000020004" pitchFamily="34" charset="-127"/>
              </a:rPr>
              <a:t>£50 - £300 per grant</a:t>
            </a:r>
          </a:p>
          <a:p>
            <a:r>
              <a:rPr lang="en-GB" dirty="0">
                <a:latin typeface="Malgun Gothic" panose="020B0503020000020004" pitchFamily="34" charset="-127"/>
                <a:ea typeface="Malgun Gothic" panose="020B0503020000020004" pitchFamily="34" charset="-127"/>
              </a:rPr>
              <a:t>Group grants available</a:t>
            </a:r>
          </a:p>
          <a:p>
            <a:r>
              <a:rPr lang="en-GB" dirty="0">
                <a:latin typeface="Malgun Gothic" panose="020B0503020000020004" pitchFamily="34" charset="-127"/>
                <a:ea typeface="Malgun Gothic" panose="020B0503020000020004" pitchFamily="34" charset="-127"/>
              </a:rPr>
              <a:t>Evaluation after 2 months</a:t>
            </a:r>
          </a:p>
        </p:txBody>
      </p:sp>
      <p:pic>
        <p:nvPicPr>
          <p:cNvPr id="6" name="Content Placeholder 2" descr="A picture containing text&#10;&#10;Description automatically generated">
            <a:extLst>
              <a:ext uri="{FF2B5EF4-FFF2-40B4-BE49-F238E27FC236}">
                <a16:creationId xmlns:a16="http://schemas.microsoft.com/office/drawing/2014/main" id="{6F4F928C-D6FF-4537-8919-D43E8BE03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470" y="-370391"/>
            <a:ext cx="5130248" cy="6453139"/>
          </a:xfrm>
          <a:prstGeom prst="rect">
            <a:avLst/>
          </a:prstGeom>
          <a:noFill/>
        </p:spPr>
      </p:pic>
    </p:spTree>
    <p:extLst>
      <p:ext uri="{BB962C8B-B14F-4D97-AF65-F5344CB8AC3E}">
        <p14:creationId xmlns:p14="http://schemas.microsoft.com/office/powerpoint/2010/main" val="402751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EB9A-9C10-4FD0-9FAB-153BDC5BB8E3}"/>
              </a:ext>
            </a:extLst>
          </p:cNvPr>
          <p:cNvSpPr>
            <a:spLocks noGrp="1"/>
          </p:cNvSpPr>
          <p:nvPr>
            <p:ph type="ctrTitle"/>
          </p:nvPr>
        </p:nvSpPr>
        <p:spPr>
          <a:xfrm>
            <a:off x="2678222" y="3786084"/>
            <a:ext cx="6835556" cy="954556"/>
          </a:xfrm>
        </p:spPr>
        <p:txBody>
          <a:bodyPr vert="horz" lIns="91440" tIns="45720" rIns="91440" bIns="45720" rtlCol="0" anchor="t">
            <a:noAutofit/>
          </a:bodyPr>
          <a:lstStyle/>
          <a:p>
            <a:r>
              <a:rPr lang="en-US" sz="6600" b="1" dirty="0">
                <a:solidFill>
                  <a:schemeClr val="tx1"/>
                </a:solidFill>
                <a:latin typeface="Malgun Gothic" panose="020B0503020000020004" pitchFamily="34" charset="-127"/>
                <a:ea typeface="Malgun Gothic" panose="020B0503020000020004" pitchFamily="34" charset="-127"/>
              </a:rPr>
              <a:t>Any Questions?</a:t>
            </a:r>
            <a:br>
              <a:rPr lang="en-US" sz="6600" b="1" dirty="0">
                <a:solidFill>
                  <a:schemeClr val="tx1"/>
                </a:solidFill>
                <a:latin typeface="Malgun Gothic" panose="020B0503020000020004" pitchFamily="34" charset="-127"/>
                <a:ea typeface="Malgun Gothic" panose="020B0503020000020004" pitchFamily="34" charset="-127"/>
              </a:rPr>
            </a:br>
            <a:endParaRPr lang="en-US" sz="6600" b="1" dirty="0">
              <a:solidFill>
                <a:schemeClr val="tx1"/>
              </a:solidFill>
              <a:latin typeface="Malgun Gothic" panose="020B0503020000020004" pitchFamily="34" charset="-127"/>
              <a:ea typeface="Malgun Gothic" panose="020B0503020000020004" pitchFamily="34" charset="-127"/>
            </a:endParaRPr>
          </a:p>
        </p:txBody>
      </p:sp>
      <p:sp>
        <p:nvSpPr>
          <p:cNvPr id="5" name="Speech Bubble: Oval 4">
            <a:extLst>
              <a:ext uri="{FF2B5EF4-FFF2-40B4-BE49-F238E27FC236}">
                <a16:creationId xmlns:a16="http://schemas.microsoft.com/office/drawing/2014/main" id="{03E55D45-578F-4EC7-8CC2-3693DB180743}"/>
              </a:ext>
            </a:extLst>
          </p:cNvPr>
          <p:cNvSpPr/>
          <p:nvPr/>
        </p:nvSpPr>
        <p:spPr>
          <a:xfrm>
            <a:off x="1683018" y="1885119"/>
            <a:ext cx="2219743" cy="1280491"/>
          </a:xfrm>
          <a:prstGeom prst="wedgeEllipseCallout">
            <a:avLst>
              <a:gd name="adj1" fmla="val 29316"/>
              <a:gd name="adj2" fmla="val 67157"/>
            </a:avLst>
          </a:prstGeom>
          <a:solidFill>
            <a:srgbClr val="3171B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effectLst>
                  <a:outerShdw blurRad="38100" dist="38100" dir="2700000" algn="tl">
                    <a:srgbClr val="000000">
                      <a:alpha val="43137"/>
                    </a:srgbClr>
                  </a:outerShdw>
                </a:effectLst>
              </a:rPr>
              <a:t>?</a:t>
            </a:r>
          </a:p>
        </p:txBody>
      </p:sp>
      <p:sp>
        <p:nvSpPr>
          <p:cNvPr id="6" name="Speech Bubble: Oval 5">
            <a:extLst>
              <a:ext uri="{FF2B5EF4-FFF2-40B4-BE49-F238E27FC236}">
                <a16:creationId xmlns:a16="http://schemas.microsoft.com/office/drawing/2014/main" id="{D9F30CE1-27CC-4227-833A-919A6A2DB36F}"/>
              </a:ext>
            </a:extLst>
          </p:cNvPr>
          <p:cNvSpPr/>
          <p:nvPr/>
        </p:nvSpPr>
        <p:spPr>
          <a:xfrm>
            <a:off x="3472067" y="2110201"/>
            <a:ext cx="1828800" cy="1280492"/>
          </a:xfrm>
          <a:prstGeom prst="wedgeEllipseCallout">
            <a:avLst/>
          </a:prstGeom>
          <a:solidFill>
            <a:schemeClr val="tx1"/>
          </a:solid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
        <p:nvSpPr>
          <p:cNvPr id="7" name="Speech Bubble: Oval 6">
            <a:extLst>
              <a:ext uri="{FF2B5EF4-FFF2-40B4-BE49-F238E27FC236}">
                <a16:creationId xmlns:a16="http://schemas.microsoft.com/office/drawing/2014/main" id="{A21541F7-3059-4CA3-ACB4-E3B04388B617}"/>
              </a:ext>
            </a:extLst>
          </p:cNvPr>
          <p:cNvSpPr/>
          <p:nvPr/>
        </p:nvSpPr>
        <p:spPr>
          <a:xfrm>
            <a:off x="7519981" y="1711701"/>
            <a:ext cx="2053442" cy="1578044"/>
          </a:xfrm>
          <a:prstGeom prst="wedgeEllipseCallout">
            <a:avLst>
              <a:gd name="adj1" fmla="val 35314"/>
              <a:gd name="adj2" fmla="val 59981"/>
            </a:avLst>
          </a:prstGeom>
          <a:solidFill>
            <a:schemeClr val="tx1"/>
          </a:solid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
        <p:nvSpPr>
          <p:cNvPr id="8" name="Speech Bubble: Oval 7">
            <a:extLst>
              <a:ext uri="{FF2B5EF4-FFF2-40B4-BE49-F238E27FC236}">
                <a16:creationId xmlns:a16="http://schemas.microsoft.com/office/drawing/2014/main" id="{81142736-001C-4533-AEAD-65C995EADD0B}"/>
              </a:ext>
            </a:extLst>
          </p:cNvPr>
          <p:cNvSpPr/>
          <p:nvPr/>
        </p:nvSpPr>
        <p:spPr>
          <a:xfrm>
            <a:off x="2988361" y="1071456"/>
            <a:ext cx="1828800" cy="1280491"/>
          </a:xfrm>
          <a:prstGeom prst="wedgeEllipseCallout">
            <a:avLst/>
          </a:prstGeom>
          <a:solidFill>
            <a:srgbClr val="18A98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effectLst>
                  <a:outerShdw blurRad="38100" dist="38100" dir="2700000" algn="tl">
                    <a:srgbClr val="000000">
                      <a:alpha val="43137"/>
                    </a:srgbClr>
                  </a:outerShdw>
                </a:effectLst>
              </a:rPr>
              <a:t>?</a:t>
            </a:r>
          </a:p>
        </p:txBody>
      </p:sp>
      <p:sp>
        <p:nvSpPr>
          <p:cNvPr id="9" name="Speech Bubble: Oval 8">
            <a:extLst>
              <a:ext uri="{FF2B5EF4-FFF2-40B4-BE49-F238E27FC236}">
                <a16:creationId xmlns:a16="http://schemas.microsoft.com/office/drawing/2014/main" id="{90F9E50D-A6BE-43BB-AA06-74CE14759D39}"/>
              </a:ext>
            </a:extLst>
          </p:cNvPr>
          <p:cNvSpPr/>
          <p:nvPr/>
        </p:nvSpPr>
        <p:spPr>
          <a:xfrm>
            <a:off x="4579274" y="1186276"/>
            <a:ext cx="2053442" cy="1578044"/>
          </a:xfrm>
          <a:prstGeom prst="wedgeEllipseCallout">
            <a:avLst>
              <a:gd name="adj1" fmla="val -8248"/>
              <a:gd name="adj2" fmla="val 70058"/>
            </a:avLst>
          </a:prstGeom>
          <a:solidFill>
            <a:schemeClr val="tx1"/>
          </a:solid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
        <p:nvSpPr>
          <p:cNvPr id="10" name="Speech Bubble: Oval 9">
            <a:extLst>
              <a:ext uri="{FF2B5EF4-FFF2-40B4-BE49-F238E27FC236}">
                <a16:creationId xmlns:a16="http://schemas.microsoft.com/office/drawing/2014/main" id="{667E3245-1110-4E22-9D42-F6E99EFCE8B6}"/>
              </a:ext>
            </a:extLst>
          </p:cNvPr>
          <p:cNvSpPr/>
          <p:nvPr/>
        </p:nvSpPr>
        <p:spPr>
          <a:xfrm>
            <a:off x="5736209" y="2238894"/>
            <a:ext cx="2219743" cy="1280491"/>
          </a:xfrm>
          <a:prstGeom prst="wedgeEllipseCallout">
            <a:avLst>
              <a:gd name="adj1" fmla="val -38744"/>
              <a:gd name="adj2" fmla="val -64796"/>
            </a:avLst>
          </a:prstGeom>
          <a:solidFill>
            <a:srgbClr val="3171B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effectLst>
                  <a:outerShdw blurRad="38100" dist="38100" dir="2700000" algn="tl">
                    <a:srgbClr val="000000">
                      <a:alpha val="43137"/>
                    </a:srgbClr>
                  </a:outerShdw>
                </a:effectLst>
              </a:rPr>
              <a:t>?</a:t>
            </a:r>
          </a:p>
        </p:txBody>
      </p:sp>
      <p:sp>
        <p:nvSpPr>
          <p:cNvPr id="3" name="Speech Bubble: Oval 2">
            <a:extLst>
              <a:ext uri="{FF2B5EF4-FFF2-40B4-BE49-F238E27FC236}">
                <a16:creationId xmlns:a16="http://schemas.microsoft.com/office/drawing/2014/main" id="{5FD67E2A-E0A6-4C46-8D58-8CF0E7BEFCFD}"/>
              </a:ext>
            </a:extLst>
          </p:cNvPr>
          <p:cNvSpPr/>
          <p:nvPr/>
        </p:nvSpPr>
        <p:spPr>
          <a:xfrm>
            <a:off x="6530054" y="1071456"/>
            <a:ext cx="1828800" cy="1280491"/>
          </a:xfrm>
          <a:prstGeom prst="wedgeEllipseCallout">
            <a:avLst>
              <a:gd name="adj1" fmla="val -75181"/>
              <a:gd name="adj2" fmla="val -4253"/>
            </a:avLst>
          </a:prstGeom>
          <a:solidFill>
            <a:srgbClr val="18A98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effectLst>
                  <a:outerShdw blurRad="38100" dist="38100" dir="2700000" algn="tl">
                    <a:srgbClr val="000000">
                      <a:alpha val="43137"/>
                    </a:srgbClr>
                  </a:outerShdw>
                </a:effectLst>
              </a:rPr>
              <a:t>?</a:t>
            </a:r>
          </a:p>
        </p:txBody>
      </p:sp>
      <p:sp>
        <p:nvSpPr>
          <p:cNvPr id="11" name="Speech Bubble: Oval 10">
            <a:extLst>
              <a:ext uri="{FF2B5EF4-FFF2-40B4-BE49-F238E27FC236}">
                <a16:creationId xmlns:a16="http://schemas.microsoft.com/office/drawing/2014/main" id="{1BBB9B66-35D1-4873-BCAC-E9A9B29F7CBC}"/>
              </a:ext>
            </a:extLst>
          </p:cNvPr>
          <p:cNvSpPr/>
          <p:nvPr/>
        </p:nvSpPr>
        <p:spPr>
          <a:xfrm>
            <a:off x="7955952" y="751333"/>
            <a:ext cx="1828800" cy="1280492"/>
          </a:xfrm>
          <a:prstGeom prst="wedgeEllipseCallout">
            <a:avLst>
              <a:gd name="adj1" fmla="val -53442"/>
              <a:gd name="adj2" fmla="val 57843"/>
            </a:avLst>
          </a:prstGeom>
          <a:solidFill>
            <a:schemeClr val="tx1"/>
          </a:solid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62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7C86-C09A-429D-BD09-88535A91AF2F}"/>
              </a:ext>
            </a:extLst>
          </p:cNvPr>
          <p:cNvSpPr>
            <a:spLocks noGrp="1"/>
          </p:cNvSpPr>
          <p:nvPr>
            <p:ph type="title"/>
          </p:nvPr>
        </p:nvSpPr>
        <p:spPr>
          <a:xfrm>
            <a:off x="443133" y="806723"/>
            <a:ext cx="5181600" cy="1325563"/>
          </a:xfrm>
        </p:spPr>
        <p:txBody>
          <a:bodyPr anchor="ctr">
            <a:normAutofit/>
          </a:bodyPr>
          <a:lstStyle/>
          <a:p>
            <a:r>
              <a:rPr lang="en-GB" b="1" dirty="0">
                <a:latin typeface="Malgun Gothic" panose="020B0503020000020004" pitchFamily="34" charset="-127"/>
                <a:ea typeface="Malgun Gothic" panose="020B0503020000020004" pitchFamily="34" charset="-127"/>
              </a:rPr>
              <a:t>CHECK OUT</a:t>
            </a:r>
            <a:r>
              <a:rPr lang="en-GB" dirty="0">
                <a:latin typeface="Malgun Gothic" panose="020B0503020000020004" pitchFamily="34" charset="-127"/>
                <a:ea typeface="Malgun Gothic" panose="020B0503020000020004" pitchFamily="34" charset="-127"/>
              </a:rPr>
              <a:t>	</a:t>
            </a:r>
            <a:r>
              <a:rPr lang="en-GB" dirty="0"/>
              <a:t>	</a:t>
            </a:r>
          </a:p>
        </p:txBody>
      </p:sp>
      <p:sp>
        <p:nvSpPr>
          <p:cNvPr id="3" name="Content Placeholder 2">
            <a:extLst>
              <a:ext uri="{FF2B5EF4-FFF2-40B4-BE49-F238E27FC236}">
                <a16:creationId xmlns:a16="http://schemas.microsoft.com/office/drawing/2014/main" id="{09D92CE9-3F59-4F77-96E0-43906B9168E9}"/>
              </a:ext>
            </a:extLst>
          </p:cNvPr>
          <p:cNvSpPr>
            <a:spLocks noGrp="1"/>
          </p:cNvSpPr>
          <p:nvPr>
            <p:ph sz="half" idx="1"/>
          </p:nvPr>
        </p:nvSpPr>
        <p:spPr>
          <a:xfrm>
            <a:off x="233289" y="1952234"/>
            <a:ext cx="5181600" cy="4351338"/>
          </a:xfrm>
        </p:spPr>
        <p:txBody>
          <a:bodyPr>
            <a:normAutofit/>
          </a:bodyPr>
          <a:lstStyle/>
          <a:p>
            <a:pPr indent="0">
              <a:buNone/>
            </a:pPr>
            <a:r>
              <a:rPr lang="en-GB" dirty="0">
                <a:latin typeface="Malgun Gothic" panose="020B0503020000020004" pitchFamily="34" charset="-127"/>
                <a:ea typeface="Malgun Gothic" panose="020B0503020000020004" pitchFamily="34" charset="-127"/>
              </a:rPr>
              <a:t>As we did at the beginning, let us know how you are doing now by scoring yourself from between 0 being the worst and a possible 10 being the best.</a:t>
            </a:r>
          </a:p>
        </p:txBody>
      </p:sp>
      <p:pic>
        <p:nvPicPr>
          <p:cNvPr id="4" name="Picture 2" descr="3 Best Practices for Creating a Lead Scoring Matrix">
            <a:extLst>
              <a:ext uri="{FF2B5EF4-FFF2-40B4-BE49-F238E27FC236}">
                <a16:creationId xmlns:a16="http://schemas.microsoft.com/office/drawing/2014/main" id="{ADA2887C-60AB-4561-8655-5819630DD8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77" r="16574" b="-2"/>
          <a:stretch/>
        </p:blipFill>
        <p:spPr bwMode="auto">
          <a:xfrm>
            <a:off x="6695434" y="591570"/>
            <a:ext cx="5263277" cy="4704453"/>
          </a:xfrm>
          <a:prstGeom prst="rect">
            <a:avLst/>
          </a:prstGeom>
          <a:solidFill>
            <a:srgbClr val="FFFFFF"/>
          </a:solidFill>
        </p:spPr>
      </p:pic>
    </p:spTree>
    <p:extLst>
      <p:ext uri="{BB962C8B-B14F-4D97-AF65-F5344CB8AC3E}">
        <p14:creationId xmlns:p14="http://schemas.microsoft.com/office/powerpoint/2010/main" val="125888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BAE0-DD3E-4C51-8F04-E12DD3A3D6AB}"/>
              </a:ext>
            </a:extLst>
          </p:cNvPr>
          <p:cNvSpPr>
            <a:spLocks noGrp="1"/>
          </p:cNvSpPr>
          <p:nvPr>
            <p:ph type="ctrTitle"/>
          </p:nvPr>
        </p:nvSpPr>
        <p:spPr>
          <a:xfrm>
            <a:off x="1524000" y="772318"/>
            <a:ext cx="9144000" cy="1655763"/>
          </a:xfrm>
        </p:spPr>
        <p:txBody>
          <a:bodyPr>
            <a:normAutofit/>
          </a:bodyPr>
          <a:lstStyle/>
          <a:p>
            <a:r>
              <a:rPr lang="en-GB" sz="9600" b="1" dirty="0">
                <a:latin typeface="Malgun Gothic" panose="020B0503020000020004" pitchFamily="34" charset="-127"/>
                <a:ea typeface="Malgun Gothic" panose="020B0503020000020004" pitchFamily="34" charset="-127"/>
              </a:rPr>
              <a:t>EVALUATION</a:t>
            </a:r>
          </a:p>
        </p:txBody>
      </p:sp>
      <p:sp>
        <p:nvSpPr>
          <p:cNvPr id="3" name="Subtitle 2">
            <a:extLst>
              <a:ext uri="{FF2B5EF4-FFF2-40B4-BE49-F238E27FC236}">
                <a16:creationId xmlns:a16="http://schemas.microsoft.com/office/drawing/2014/main" id="{68A4D37C-0E59-4141-A255-E511FA17148D}"/>
              </a:ext>
            </a:extLst>
          </p:cNvPr>
          <p:cNvSpPr>
            <a:spLocks noGrp="1"/>
          </p:cNvSpPr>
          <p:nvPr>
            <p:ph type="subTitle" idx="1"/>
          </p:nvPr>
        </p:nvSpPr>
        <p:spPr>
          <a:xfrm>
            <a:off x="1524000" y="2601119"/>
            <a:ext cx="9144000" cy="1655762"/>
          </a:xfrm>
        </p:spPr>
        <p:txBody>
          <a:bodyPr vert="horz" lIns="91440" tIns="91440" rIns="91440" bIns="91440" rtlCol="0" anchor="t">
            <a:noAutofit/>
          </a:bodyPr>
          <a:lstStyle/>
          <a:p>
            <a:r>
              <a:rPr lang="en-GB" sz="2800" dirty="0">
                <a:latin typeface="Malgun Gothic" panose="020B0503020000020004" pitchFamily="34" charset="-127"/>
                <a:ea typeface="Malgun Gothic" panose="020B0503020000020004" pitchFamily="34" charset="-127"/>
              </a:rPr>
              <a:t>Please complete the evaluation. </a:t>
            </a:r>
          </a:p>
          <a:p>
            <a:r>
              <a:rPr lang="en-GB" sz="2800" dirty="0">
                <a:latin typeface="Malgun Gothic" panose="020B0503020000020004" pitchFamily="34" charset="-127"/>
                <a:ea typeface="Malgun Gothic" panose="020B0503020000020004" pitchFamily="34" charset="-127"/>
              </a:rPr>
              <a:t>It helps us ensure we are meeting your needs and it’s fun</a:t>
            </a:r>
            <a:r>
              <a:rPr lang="en-GB" sz="2800" dirty="0">
                <a:latin typeface="Malgun Gothic" panose="020B0503020000020004" pitchFamily="34" charset="-127"/>
                <a:ea typeface="Malgun Gothic" panose="020B0503020000020004" pitchFamily="34" charset="-127"/>
                <a:cs typeface="+mn-lt"/>
              </a:rPr>
              <a:t> for the next groups we will deliver to. </a:t>
            </a:r>
          </a:p>
          <a:p>
            <a:endParaRPr lang="en-GB" sz="2800" dirty="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66433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92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7C86-C09A-429D-BD09-88535A91AF2F}"/>
              </a:ext>
            </a:extLst>
          </p:cNvPr>
          <p:cNvSpPr>
            <a:spLocks noGrp="1"/>
          </p:cNvSpPr>
          <p:nvPr>
            <p:ph type="title"/>
          </p:nvPr>
        </p:nvSpPr>
        <p:spPr>
          <a:xfrm>
            <a:off x="645484" y="493028"/>
            <a:ext cx="5181600" cy="1325563"/>
          </a:xfrm>
        </p:spPr>
        <p:txBody>
          <a:bodyPr anchor="ctr">
            <a:normAutofit/>
          </a:bodyPr>
          <a:lstStyle/>
          <a:p>
            <a:pPr algn="ctr"/>
            <a:r>
              <a:rPr lang="en-GB" b="1" dirty="0">
                <a:latin typeface="Malgun Gothic" panose="020B0503020000020004" pitchFamily="34" charset="-127"/>
                <a:ea typeface="Malgun Gothic" panose="020B0503020000020004" pitchFamily="34" charset="-127"/>
              </a:rPr>
              <a:t>Check In</a:t>
            </a:r>
            <a:r>
              <a:rPr lang="en-GB" dirty="0"/>
              <a:t>	</a:t>
            </a:r>
          </a:p>
        </p:txBody>
      </p:sp>
      <p:sp>
        <p:nvSpPr>
          <p:cNvPr id="3" name="Content Placeholder 2">
            <a:extLst>
              <a:ext uri="{FF2B5EF4-FFF2-40B4-BE49-F238E27FC236}">
                <a16:creationId xmlns:a16="http://schemas.microsoft.com/office/drawing/2014/main" id="{09D92CE9-3F59-4F77-96E0-43906B9168E9}"/>
              </a:ext>
            </a:extLst>
          </p:cNvPr>
          <p:cNvSpPr>
            <a:spLocks noGrp="1"/>
          </p:cNvSpPr>
          <p:nvPr>
            <p:ph sz="half" idx="1"/>
          </p:nvPr>
        </p:nvSpPr>
        <p:spPr>
          <a:xfrm>
            <a:off x="457199" y="1722359"/>
            <a:ext cx="5181600" cy="3413281"/>
          </a:xfrm>
        </p:spPr>
        <p:txBody>
          <a:bodyPr>
            <a:normAutofit/>
          </a:bodyPr>
          <a:lstStyle/>
          <a:p>
            <a:pPr indent="0" algn="ctr">
              <a:buNone/>
            </a:pPr>
            <a:r>
              <a:rPr lang="en-GB" dirty="0">
                <a:latin typeface="Malgun Gothic" panose="020B0503020000020004" pitchFamily="34" charset="-127"/>
                <a:ea typeface="Malgun Gothic" panose="020B0503020000020004" pitchFamily="34" charset="-127"/>
              </a:rPr>
              <a:t>Let us know how you are doing today by scoring yourself between 0 and 10. </a:t>
            </a:r>
          </a:p>
          <a:p>
            <a:pPr indent="0" algn="ctr">
              <a:buNone/>
            </a:pPr>
            <a:endParaRPr lang="en-GB" dirty="0">
              <a:latin typeface="Malgun Gothic" panose="020B0503020000020004" pitchFamily="34" charset="-127"/>
              <a:ea typeface="Malgun Gothic" panose="020B0503020000020004" pitchFamily="34" charset="-127"/>
            </a:endParaRPr>
          </a:p>
          <a:p>
            <a:pPr indent="0" algn="ctr">
              <a:buNone/>
            </a:pPr>
            <a:r>
              <a:rPr lang="en-GB" dirty="0">
                <a:latin typeface="Malgun Gothic" panose="020B0503020000020004" pitchFamily="34" charset="-127"/>
                <a:ea typeface="Malgun Gothic" panose="020B0503020000020004" pitchFamily="34" charset="-127"/>
              </a:rPr>
              <a:t>0 being the worst and a possible 10 being the best possible. </a:t>
            </a:r>
          </a:p>
        </p:txBody>
      </p:sp>
      <p:pic>
        <p:nvPicPr>
          <p:cNvPr id="4" name="Picture 2" descr="3 Best Practices for Creating a Lead Scoring Matrix">
            <a:extLst>
              <a:ext uri="{FF2B5EF4-FFF2-40B4-BE49-F238E27FC236}">
                <a16:creationId xmlns:a16="http://schemas.microsoft.com/office/drawing/2014/main" id="{ADA2887C-60AB-4561-8655-5819630DD8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77" r="16574" b="-2"/>
          <a:stretch/>
        </p:blipFill>
        <p:spPr bwMode="auto">
          <a:xfrm>
            <a:off x="6553202" y="689317"/>
            <a:ext cx="5310791" cy="4746922"/>
          </a:xfrm>
          <a:prstGeom prst="rect">
            <a:avLst/>
          </a:prstGeom>
          <a:solidFill>
            <a:srgbClr val="FFFFFF"/>
          </a:solidFill>
        </p:spPr>
      </p:pic>
    </p:spTree>
    <p:extLst>
      <p:ext uri="{BB962C8B-B14F-4D97-AF65-F5344CB8AC3E}">
        <p14:creationId xmlns:p14="http://schemas.microsoft.com/office/powerpoint/2010/main" val="124370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59"/>
            <a:ext cx="10515600" cy="1325563"/>
          </a:xfrm>
        </p:spPr>
        <p:txBody>
          <a:bodyPr>
            <a:normAutofit/>
          </a:bodyPr>
          <a:lstStyle/>
          <a:p>
            <a:pPr algn="ctr"/>
            <a:r>
              <a:rPr lang="en-GB" sz="5400" b="1" dirty="0">
                <a:latin typeface="Malgun Gothic" panose="020B0503020000020004" pitchFamily="34" charset="-127"/>
                <a:ea typeface="Malgun Gothic" panose="020B0503020000020004" pitchFamily="34" charset="-127"/>
                <a:cs typeface="Arial" panose="020B0604020202020204" pitchFamily="34" charset="0"/>
              </a:rPr>
              <a:t>GROUND RULES</a:t>
            </a:r>
          </a:p>
        </p:txBody>
      </p:sp>
      <p:sp>
        <p:nvSpPr>
          <p:cNvPr id="9" name="Text Placeholder 8">
            <a:extLst>
              <a:ext uri="{FF2B5EF4-FFF2-40B4-BE49-F238E27FC236}">
                <a16:creationId xmlns:a16="http://schemas.microsoft.com/office/drawing/2014/main" id="{18C61DFB-477C-4424-A970-4D99637808F7}"/>
              </a:ext>
            </a:extLst>
          </p:cNvPr>
          <p:cNvSpPr>
            <a:spLocks noGrp="1"/>
          </p:cNvSpPr>
          <p:nvPr>
            <p:ph sz="half" idx="1"/>
          </p:nvPr>
        </p:nvSpPr>
        <p:spPr>
          <a:xfrm>
            <a:off x="2171700" y="1361822"/>
            <a:ext cx="7848600" cy="4351338"/>
          </a:xfrm>
        </p:spPr>
        <p:txBody>
          <a:bodyPr>
            <a:normAutofit/>
          </a:bodyPr>
          <a:lstStyle/>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1. Confidentiality  - what is said in this room stays here. </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2. Respect other people’s emotions. Some things we talk</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about may be upsetting.</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3. Respect other people’s opinions/property.</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4. Take part in all activities.</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5. Listen to each other.</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6. Be polite.</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7. Support each other.</a:t>
            </a:r>
          </a:p>
          <a:p>
            <a:pPr marL="0" indent="0" algn="ctr">
              <a:buNone/>
            </a:pPr>
            <a:endParaRPr lang="en-GB" sz="1800" dirty="0"/>
          </a:p>
        </p:txBody>
      </p:sp>
      <p:sp>
        <p:nvSpPr>
          <p:cNvPr id="4" name="Speech Bubble: Rectangle with Corners Rounded 3">
            <a:extLst>
              <a:ext uri="{FF2B5EF4-FFF2-40B4-BE49-F238E27FC236}">
                <a16:creationId xmlns:a16="http://schemas.microsoft.com/office/drawing/2014/main" id="{8FCB762E-CC79-4D61-A795-72084DA99FD5}"/>
              </a:ext>
            </a:extLst>
          </p:cNvPr>
          <p:cNvSpPr/>
          <p:nvPr/>
        </p:nvSpPr>
        <p:spPr>
          <a:xfrm>
            <a:off x="9417424" y="3429000"/>
            <a:ext cx="2607668" cy="2076974"/>
          </a:xfrm>
          <a:prstGeom prst="wedgeRoundRectCallout">
            <a:avLst>
              <a:gd name="adj1" fmla="val -69496"/>
              <a:gd name="adj2" fmla="val 3740"/>
              <a:gd name="adj3" fmla="val 16667"/>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Malgun Gothic" panose="020B0503020000020004" pitchFamily="34" charset="-127"/>
                <a:ea typeface="Malgun Gothic" panose="020B0503020000020004" pitchFamily="34" charset="-127"/>
              </a:rPr>
              <a:t>As a group it is important that we have rules, which we all agree with, and will follow when taking part in the session</a:t>
            </a:r>
            <a:r>
              <a:rPr lang="en-GB" sz="2400" dirty="0">
                <a:latin typeface="Malgun Gothic" panose="020B0503020000020004" pitchFamily="34" charset="-127"/>
                <a:ea typeface="Malgun Gothic" panose="020B0503020000020004" pitchFamily="34" charset="-127"/>
              </a:rPr>
              <a:t>. </a:t>
            </a:r>
          </a:p>
        </p:txBody>
      </p:sp>
    </p:spTree>
    <p:extLst>
      <p:ext uri="{BB962C8B-B14F-4D97-AF65-F5344CB8AC3E}">
        <p14:creationId xmlns:p14="http://schemas.microsoft.com/office/powerpoint/2010/main" val="235786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1000"/>
                                        <p:tgtEl>
                                          <p:spTgt spid="9">
                                            <p:txEl>
                                              <p:pRg st="6" end="6"/>
                                            </p:txEl>
                                          </p:spTgt>
                                        </p:tgtEl>
                                      </p:cBhvr>
                                    </p:animEffect>
                                    <p:anim calcmode="lin" valueType="num">
                                      <p:cBhvr>
                                        <p:cTn id="3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1000"/>
                                        <p:tgtEl>
                                          <p:spTgt spid="9">
                                            <p:txEl>
                                              <p:pRg st="7" end="7"/>
                                            </p:txEl>
                                          </p:spTgt>
                                        </p:tgtEl>
                                      </p:cBhvr>
                                    </p:animEffect>
                                    <p:anim calcmode="lin" valueType="num">
                                      <p:cBhvr>
                                        <p:cTn id="4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BB3E-6289-49D1-955B-873231704606}"/>
              </a:ext>
            </a:extLst>
          </p:cNvPr>
          <p:cNvSpPr>
            <a:spLocks noGrp="1"/>
          </p:cNvSpPr>
          <p:nvPr>
            <p:ph type="title"/>
          </p:nvPr>
        </p:nvSpPr>
        <p:spPr>
          <a:xfrm>
            <a:off x="175665" y="261144"/>
            <a:ext cx="5806599" cy="747386"/>
          </a:xfrm>
        </p:spPr>
        <p:txBody>
          <a:bodyPr anchor="ctr">
            <a:normAutofit/>
          </a:bodyPr>
          <a:lstStyle/>
          <a:p>
            <a:r>
              <a:rPr lang="en-GB" b="1" dirty="0">
                <a:latin typeface="Malgun Gothic" panose="020B0503020000020004" pitchFamily="34" charset="-127"/>
                <a:ea typeface="Malgun Gothic" panose="020B0503020000020004" pitchFamily="34" charset="-127"/>
              </a:rPr>
              <a:t>ICE-BREAKER</a:t>
            </a:r>
            <a:endParaRPr lang="en-GB" sz="3400" b="1" dirty="0">
              <a:latin typeface="Malgun Gothic" panose="020B0503020000020004" pitchFamily="34" charset="-127"/>
              <a:ea typeface="Malgun Gothic" panose="020B0503020000020004" pitchFamily="34" charset="-127"/>
            </a:endParaRPr>
          </a:p>
        </p:txBody>
      </p:sp>
      <p:sp>
        <p:nvSpPr>
          <p:cNvPr id="7" name="Subtitle 2">
            <a:extLst>
              <a:ext uri="{FF2B5EF4-FFF2-40B4-BE49-F238E27FC236}">
                <a16:creationId xmlns:a16="http://schemas.microsoft.com/office/drawing/2014/main" id="{1C6178D6-3D5C-4773-9EB9-061D9276AD25}"/>
              </a:ext>
            </a:extLst>
          </p:cNvPr>
          <p:cNvSpPr txBox="1">
            <a:spLocks/>
          </p:cNvSpPr>
          <p:nvPr/>
        </p:nvSpPr>
        <p:spPr>
          <a:xfrm>
            <a:off x="6672270" y="1586706"/>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1D1B"/>
                </a:solidFill>
                <a:latin typeface="Mont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D1B"/>
                </a:solidFill>
                <a:latin typeface="Mont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D1B"/>
                </a:solidFill>
                <a:latin typeface="Mont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800">
                <a:solidFill>
                  <a:schemeClr val="bg1"/>
                </a:solidFill>
                <a:latin typeface="Malgun Gothic" panose="020B0503020000020004" pitchFamily="34" charset="-127"/>
                <a:ea typeface="Malgun Gothic" panose="020B0503020000020004" pitchFamily="34" charset="-127"/>
              </a:rPr>
              <a:t>Without looking at the paper, draw a portrait of your partner. </a:t>
            </a:r>
            <a:endParaRPr lang="en-GB" sz="4800" dirty="0">
              <a:solidFill>
                <a:schemeClr val="bg1"/>
              </a:solidFill>
              <a:latin typeface="Malgun Gothic" panose="020B0503020000020004" pitchFamily="34" charset="-127"/>
              <a:ea typeface="Malgun Gothic" panose="020B0503020000020004" pitchFamily="34" charset="-127"/>
            </a:endParaRPr>
          </a:p>
        </p:txBody>
      </p:sp>
      <p:sp>
        <p:nvSpPr>
          <p:cNvPr id="6" name="TextBox 5">
            <a:extLst>
              <a:ext uri="{FF2B5EF4-FFF2-40B4-BE49-F238E27FC236}">
                <a16:creationId xmlns:a16="http://schemas.microsoft.com/office/drawing/2014/main" id="{B81CD13E-8F24-44B6-8F4A-48789836C8B9}"/>
              </a:ext>
            </a:extLst>
          </p:cNvPr>
          <p:cNvSpPr txBox="1"/>
          <p:nvPr/>
        </p:nvSpPr>
        <p:spPr>
          <a:xfrm>
            <a:off x="281975" y="1156446"/>
            <a:ext cx="5593977" cy="3724096"/>
          </a:xfrm>
          <a:prstGeom prst="rect">
            <a:avLst/>
          </a:prstGeom>
          <a:noFill/>
        </p:spPr>
        <p:txBody>
          <a:bodyPr wrap="square" rtlCol="0">
            <a:spAutoFit/>
          </a:bodyPr>
          <a:lstStyle/>
          <a:p>
            <a:pPr algn="ctr"/>
            <a:br>
              <a:rPr lang="en-GB" sz="2000" b="1" dirty="0">
                <a:latin typeface="Malgun Gothic" panose="020B0503020000020004" pitchFamily="34" charset="-127"/>
                <a:ea typeface="Malgun Gothic" panose="020B0503020000020004" pitchFamily="34" charset="-127"/>
              </a:rPr>
            </a:br>
            <a:r>
              <a:rPr lang="en-GB" sz="7200" b="1" dirty="0">
                <a:latin typeface="Malgun Gothic" panose="020B0503020000020004" pitchFamily="34" charset="-127"/>
                <a:ea typeface="Malgun Gothic" panose="020B0503020000020004" pitchFamily="34" charset="-127"/>
              </a:rPr>
              <a:t>The </a:t>
            </a:r>
          </a:p>
          <a:p>
            <a:pPr algn="ctr"/>
            <a:r>
              <a:rPr lang="en-GB" sz="7200" b="1" dirty="0">
                <a:latin typeface="Malgun Gothic" panose="020B0503020000020004" pitchFamily="34" charset="-127"/>
                <a:ea typeface="Malgun Gothic" panose="020B0503020000020004" pitchFamily="34" charset="-127"/>
              </a:rPr>
              <a:t>Minute Masterpiece</a:t>
            </a:r>
            <a:endParaRPr lang="en-GB" sz="3600" dirty="0"/>
          </a:p>
        </p:txBody>
      </p:sp>
    </p:spTree>
    <p:extLst>
      <p:ext uri="{BB962C8B-B14F-4D97-AF65-F5344CB8AC3E}">
        <p14:creationId xmlns:p14="http://schemas.microsoft.com/office/powerpoint/2010/main" val="51403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1A5820-56AD-463C-9F1F-7D6A2F4685F8}"/>
              </a:ext>
            </a:extLst>
          </p:cNvPr>
          <p:cNvSpPr>
            <a:spLocks noGrp="1"/>
          </p:cNvSpPr>
          <p:nvPr>
            <p:ph type="title" idx="4294967295"/>
          </p:nvPr>
        </p:nvSpPr>
        <p:spPr>
          <a:xfrm>
            <a:off x="-593544" y="2657286"/>
            <a:ext cx="10515600" cy="887413"/>
          </a:xfrm>
        </p:spPr>
        <p:txBody>
          <a:bodyPr anchor="ctr">
            <a:normAutofit/>
          </a:bodyPr>
          <a:lstStyle/>
          <a:p>
            <a:r>
              <a:rPr lang="en-GB" sz="2800" b="1" dirty="0"/>
              <a:t>          </a:t>
            </a:r>
            <a:r>
              <a:rPr lang="en-GB" sz="3600" b="1" dirty="0"/>
              <a:t> </a:t>
            </a:r>
            <a:r>
              <a:rPr lang="en-GB" sz="3600" b="1" dirty="0">
                <a:latin typeface="Malgun Gothic" panose="020B0503020000020004" pitchFamily="34" charset="-127"/>
                <a:ea typeface="Malgun Gothic" panose="020B0503020000020004" pitchFamily="34" charset="-127"/>
              </a:rPr>
              <a:t>Discuss</a:t>
            </a:r>
            <a:r>
              <a:rPr lang="en-GB" sz="3600" b="1" dirty="0"/>
              <a:t>   </a:t>
            </a:r>
            <a:endParaRPr lang="en-GB" sz="3600" dirty="0"/>
          </a:p>
        </p:txBody>
      </p:sp>
      <p:sp>
        <p:nvSpPr>
          <p:cNvPr id="8" name="Content Placeholder 7">
            <a:extLst>
              <a:ext uri="{FF2B5EF4-FFF2-40B4-BE49-F238E27FC236}">
                <a16:creationId xmlns:a16="http://schemas.microsoft.com/office/drawing/2014/main" id="{0F80A075-E95A-4185-BE1A-9255F0C6A737}"/>
              </a:ext>
            </a:extLst>
          </p:cNvPr>
          <p:cNvSpPr>
            <a:spLocks noGrp="1"/>
          </p:cNvSpPr>
          <p:nvPr>
            <p:ph sz="half" idx="4294967295"/>
          </p:nvPr>
        </p:nvSpPr>
        <p:spPr>
          <a:xfrm>
            <a:off x="2340920" y="3743482"/>
            <a:ext cx="7510160" cy="1910739"/>
          </a:xfrm>
        </p:spPr>
        <p:txBody>
          <a:bodyPr>
            <a:normAutofit/>
          </a:bodyPr>
          <a:lstStyle/>
          <a:p>
            <a:pPr marL="0" indent="0">
              <a:buNone/>
            </a:pPr>
            <a:endParaRPr lang="en-GB" b="1" dirty="0"/>
          </a:p>
          <a:p>
            <a:pPr marL="0" indent="0" algn="ctr">
              <a:buNone/>
            </a:pPr>
            <a:r>
              <a:rPr lang="en-GB" sz="6000" b="1" dirty="0">
                <a:latin typeface="Malgun Gothic" panose="020B0503020000020004" pitchFamily="34" charset="-127"/>
                <a:ea typeface="Malgun Gothic" panose="020B0503020000020004" pitchFamily="34" charset="-127"/>
              </a:rPr>
              <a:t>What is Wellbeing?</a:t>
            </a:r>
          </a:p>
        </p:txBody>
      </p:sp>
    </p:spTree>
    <p:extLst>
      <p:ext uri="{BB962C8B-B14F-4D97-AF65-F5344CB8AC3E}">
        <p14:creationId xmlns:p14="http://schemas.microsoft.com/office/powerpoint/2010/main" val="130859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riends playing foosball">
            <a:extLst>
              <a:ext uri="{FF2B5EF4-FFF2-40B4-BE49-F238E27FC236}">
                <a16:creationId xmlns:a16="http://schemas.microsoft.com/office/drawing/2014/main" id="{BF0FC242-AEB0-4E1E-BB50-71D7F9243D0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0514" r="-1" b="-1"/>
          <a:stretch/>
        </p:blipFill>
        <p:spPr>
          <a:xfrm>
            <a:off x="457199" y="788133"/>
            <a:ext cx="5181600" cy="4351338"/>
          </a:xfrm>
          <a:noFill/>
        </p:spPr>
      </p:pic>
      <p:sp>
        <p:nvSpPr>
          <p:cNvPr id="8" name="Content Placeholder 7">
            <a:extLst>
              <a:ext uri="{FF2B5EF4-FFF2-40B4-BE49-F238E27FC236}">
                <a16:creationId xmlns:a16="http://schemas.microsoft.com/office/drawing/2014/main" id="{0F80A075-E95A-4185-BE1A-9255F0C6A737}"/>
              </a:ext>
            </a:extLst>
          </p:cNvPr>
          <p:cNvSpPr>
            <a:spLocks noGrp="1"/>
          </p:cNvSpPr>
          <p:nvPr>
            <p:ph sz="half" idx="2"/>
          </p:nvPr>
        </p:nvSpPr>
        <p:spPr>
          <a:xfrm>
            <a:off x="6295292" y="404446"/>
            <a:ext cx="5662245" cy="4957007"/>
          </a:xfrm>
        </p:spPr>
        <p:txBody>
          <a:bodyPr>
            <a:normAutofit lnSpcReduction="10000"/>
          </a:bodyPr>
          <a:lstStyle/>
          <a:p>
            <a:pPr marL="0" indent="0">
              <a:buNone/>
            </a:pPr>
            <a:r>
              <a:rPr lang="en-GB" dirty="0">
                <a:latin typeface="Malgun Gothic" panose="020B0503020000020004" pitchFamily="34" charset="-127"/>
                <a:ea typeface="Malgun Gothic" panose="020B0503020000020004" pitchFamily="34" charset="-127"/>
              </a:rPr>
              <a:t>Wellbeing is </a:t>
            </a:r>
          </a:p>
          <a:p>
            <a:pPr marL="0" indent="0" algn="ctr">
              <a:buNone/>
            </a:pPr>
            <a:r>
              <a:rPr lang="en-GB" dirty="0">
                <a:latin typeface="Malgun Gothic" panose="020B0503020000020004" pitchFamily="34" charset="-127"/>
                <a:ea typeface="Malgun Gothic" panose="020B0503020000020004" pitchFamily="34" charset="-127"/>
              </a:rPr>
              <a:t>“…. a good… condition of existence… Characterised by health, happiness, prosperity and welfare…” </a:t>
            </a:r>
          </a:p>
          <a:p>
            <a:pPr marL="0" indent="0" algn="ctr">
              <a:buNone/>
            </a:pPr>
            <a:br>
              <a:rPr lang="en-GB" dirty="0">
                <a:latin typeface="Malgun Gothic" panose="020B0503020000020004" pitchFamily="34" charset="-127"/>
                <a:ea typeface="Malgun Gothic" panose="020B0503020000020004" pitchFamily="34" charset="-127"/>
              </a:rPr>
            </a:br>
            <a:r>
              <a:rPr lang="en-GB" dirty="0">
                <a:latin typeface="Malgun Gothic" panose="020B0503020000020004" pitchFamily="34" charset="-127"/>
                <a:ea typeface="Malgun Gothic" panose="020B0503020000020004" pitchFamily="34" charset="-127"/>
              </a:rPr>
              <a:t>or</a:t>
            </a:r>
          </a:p>
          <a:p>
            <a:pPr marL="0" indent="0" algn="ctr">
              <a:buNone/>
            </a:pPr>
            <a:br>
              <a:rPr lang="en-GB" dirty="0">
                <a:latin typeface="Malgun Gothic" panose="020B0503020000020004" pitchFamily="34" charset="-127"/>
                <a:ea typeface="Malgun Gothic" panose="020B0503020000020004" pitchFamily="34" charset="-127"/>
              </a:rPr>
            </a:br>
            <a:r>
              <a:rPr lang="en-GB" dirty="0">
                <a:latin typeface="Malgun Gothic" panose="020B0503020000020004" pitchFamily="34" charset="-127"/>
                <a:ea typeface="Malgun Gothic" panose="020B0503020000020004" pitchFamily="34" charset="-127"/>
              </a:rPr>
              <a:t>“the state of being comfortable, healthy and happy”.</a:t>
            </a:r>
          </a:p>
          <a:p>
            <a:pPr marL="0" indent="0">
              <a:buNone/>
            </a:pPr>
            <a:endParaRPr lang="en-GB" dirty="0">
              <a:latin typeface="Malgun Gothic" panose="020B0503020000020004" pitchFamily="34" charset="-127"/>
              <a:ea typeface="Malgun Gothic" panose="020B0503020000020004" pitchFamily="34" charset="-127"/>
            </a:endParaRPr>
          </a:p>
          <a:p>
            <a:pPr marL="0" indent="0">
              <a:buNone/>
            </a:pPr>
            <a:r>
              <a:rPr lang="en-GB" i="1" dirty="0">
                <a:latin typeface="Malgun Gothic" panose="020B0503020000020004" pitchFamily="34" charset="-127"/>
                <a:ea typeface="Malgun Gothic" panose="020B0503020000020004" pitchFamily="34" charset="-127"/>
              </a:rPr>
              <a:t>What do you think?</a:t>
            </a:r>
          </a:p>
        </p:txBody>
      </p:sp>
    </p:spTree>
    <p:extLst>
      <p:ext uri="{BB962C8B-B14F-4D97-AF65-F5344CB8AC3E}">
        <p14:creationId xmlns:p14="http://schemas.microsoft.com/office/powerpoint/2010/main" val="220975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nline Media 1" title="HeadStart Kent - The Next Generation 2019 (subtitled)">
            <a:hlinkClick r:id="" action="ppaction://media"/>
            <a:extLst>
              <a:ext uri="{FF2B5EF4-FFF2-40B4-BE49-F238E27FC236}">
                <a16:creationId xmlns:a16="http://schemas.microsoft.com/office/drawing/2014/main" id="{0C8CFBC3-08C1-4876-B811-F69E678C5761}"/>
              </a:ext>
            </a:extLst>
          </p:cNvPr>
          <p:cNvPicPr>
            <a:picLocks noRot="1" noChangeAspect="1"/>
          </p:cNvPicPr>
          <p:nvPr>
            <a:videoFile r:link="rId1"/>
          </p:nvPr>
        </p:nvPicPr>
        <p:blipFill>
          <a:blip r:embed="rId3"/>
          <a:stretch>
            <a:fillRect/>
          </a:stretch>
        </p:blipFill>
        <p:spPr>
          <a:xfrm>
            <a:off x="212911" y="140050"/>
            <a:ext cx="11766178" cy="5460334"/>
          </a:xfrm>
          <a:prstGeom prst="rect">
            <a:avLst/>
          </a:prstGeom>
        </p:spPr>
      </p:pic>
    </p:spTree>
    <p:extLst>
      <p:ext uri="{BB962C8B-B14F-4D97-AF65-F5344CB8AC3E}">
        <p14:creationId xmlns:p14="http://schemas.microsoft.com/office/powerpoint/2010/main" val="28355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1A5820-56AD-463C-9F1F-7D6A2F4685F8}"/>
              </a:ext>
            </a:extLst>
          </p:cNvPr>
          <p:cNvSpPr>
            <a:spLocks noGrp="1"/>
          </p:cNvSpPr>
          <p:nvPr>
            <p:ph type="title"/>
          </p:nvPr>
        </p:nvSpPr>
        <p:spPr>
          <a:xfrm>
            <a:off x="119251" y="158359"/>
            <a:ext cx="5355771" cy="736163"/>
          </a:xfrm>
        </p:spPr>
        <p:txBody>
          <a:bodyPr>
            <a:normAutofit/>
          </a:bodyPr>
          <a:lstStyle/>
          <a:p>
            <a:r>
              <a:rPr lang="en-GB" sz="2800" b="1" dirty="0">
                <a:latin typeface="Malgun Gothic" panose="020B0503020000020004" pitchFamily="34" charset="-127"/>
                <a:ea typeface="Malgun Gothic" panose="020B0503020000020004" pitchFamily="34" charset="-127"/>
              </a:rPr>
              <a:t>Discuss</a:t>
            </a:r>
          </a:p>
        </p:txBody>
      </p:sp>
      <p:sp>
        <p:nvSpPr>
          <p:cNvPr id="8" name="Content Placeholder 7">
            <a:extLst>
              <a:ext uri="{FF2B5EF4-FFF2-40B4-BE49-F238E27FC236}">
                <a16:creationId xmlns:a16="http://schemas.microsoft.com/office/drawing/2014/main" id="{0F80A075-E95A-4185-BE1A-9255F0C6A737}"/>
              </a:ext>
            </a:extLst>
          </p:cNvPr>
          <p:cNvSpPr>
            <a:spLocks noGrp="1"/>
          </p:cNvSpPr>
          <p:nvPr>
            <p:ph sz="half" idx="1"/>
          </p:nvPr>
        </p:nvSpPr>
        <p:spPr>
          <a:xfrm>
            <a:off x="304408" y="984042"/>
            <a:ext cx="5554552" cy="4253948"/>
          </a:xfrm>
        </p:spPr>
        <p:txBody>
          <a:bodyPr>
            <a:noAutofit/>
          </a:bodyPr>
          <a:lstStyle/>
          <a:p>
            <a:pPr marL="0" indent="0" algn="ctr">
              <a:buNone/>
            </a:pPr>
            <a:r>
              <a:rPr lang="en-GB" sz="3600" b="1" dirty="0">
                <a:latin typeface="Malgun Gothic" panose="020B0503020000020004" pitchFamily="34" charset="-127"/>
                <a:ea typeface="Malgun Gothic" panose="020B0503020000020004" pitchFamily="34" charset="-127"/>
              </a:rPr>
              <a:t>What are talents and interests?</a:t>
            </a:r>
          </a:p>
          <a:p>
            <a:pPr marL="0" indent="0" algn="ctr">
              <a:buNone/>
            </a:pPr>
            <a:endParaRPr lang="en-GB" sz="4000" b="1" dirty="0">
              <a:latin typeface="Malgun Gothic" panose="020B0503020000020004" pitchFamily="34" charset="-127"/>
              <a:ea typeface="Malgun Gothic" panose="020B0503020000020004" pitchFamily="34" charset="-127"/>
            </a:endParaRPr>
          </a:p>
          <a:p>
            <a:pPr marL="0" indent="0" algn="ctr">
              <a:buNone/>
            </a:pPr>
            <a:endParaRPr lang="en-GB" sz="4000" b="1" dirty="0">
              <a:latin typeface="Malgun Gothic" panose="020B0503020000020004" pitchFamily="34" charset="-127"/>
              <a:ea typeface="Malgun Gothic" panose="020B0503020000020004" pitchFamily="34" charset="-127"/>
            </a:endParaRPr>
          </a:p>
          <a:p>
            <a:pPr marL="0" indent="0" algn="ctr">
              <a:buNone/>
            </a:pPr>
            <a:r>
              <a:rPr lang="en-GB" sz="3600" b="1" dirty="0">
                <a:latin typeface="Malgun Gothic" panose="020B0503020000020004" pitchFamily="34" charset="-127"/>
                <a:ea typeface="Malgun Gothic" panose="020B0503020000020004" pitchFamily="34" charset="-127"/>
              </a:rPr>
              <a:t>What are some of the barriers that may stop people accessing these?</a:t>
            </a:r>
          </a:p>
        </p:txBody>
      </p:sp>
      <p:pic>
        <p:nvPicPr>
          <p:cNvPr id="3" name="Content Placeholder 2" descr="Young soccer players in action">
            <a:extLst>
              <a:ext uri="{FF2B5EF4-FFF2-40B4-BE49-F238E27FC236}">
                <a16:creationId xmlns:a16="http://schemas.microsoft.com/office/drawing/2014/main" id="{47A5AA5D-19FA-4CFF-8709-A26EA938BE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2691" y="349958"/>
            <a:ext cx="3049722" cy="3065715"/>
          </a:xfrm>
        </p:spPr>
      </p:pic>
      <p:pic>
        <p:nvPicPr>
          <p:cNvPr id="5" name="Picture 4" descr="Microphone and piano">
            <a:extLst>
              <a:ext uri="{FF2B5EF4-FFF2-40B4-BE49-F238E27FC236}">
                <a16:creationId xmlns:a16="http://schemas.microsoft.com/office/drawing/2014/main" id="{7663FFC9-DC8C-441A-AC9E-10ECE87A4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106" y="3111016"/>
            <a:ext cx="3760695" cy="2231603"/>
          </a:xfrm>
          <a:prstGeom prst="rect">
            <a:avLst/>
          </a:prstGeom>
        </p:spPr>
      </p:pic>
    </p:spTree>
    <p:extLst>
      <p:ext uri="{BB962C8B-B14F-4D97-AF65-F5344CB8AC3E}">
        <p14:creationId xmlns:p14="http://schemas.microsoft.com/office/powerpoint/2010/main" val="319256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1A5820-56AD-463C-9F1F-7D6A2F4685F8}"/>
              </a:ext>
            </a:extLst>
          </p:cNvPr>
          <p:cNvSpPr>
            <a:spLocks noGrp="1"/>
          </p:cNvSpPr>
          <p:nvPr>
            <p:ph type="title"/>
          </p:nvPr>
        </p:nvSpPr>
        <p:spPr>
          <a:xfrm>
            <a:off x="209550" y="-158444"/>
            <a:ext cx="5181600" cy="1325563"/>
          </a:xfrm>
        </p:spPr>
        <p:txBody>
          <a:bodyPr anchor="ctr">
            <a:normAutofit/>
          </a:bodyPr>
          <a:lstStyle/>
          <a:p>
            <a:r>
              <a:rPr lang="en-GB" sz="2800" b="1" dirty="0">
                <a:latin typeface="Malgun Gothic" panose="020B0503020000020004" pitchFamily="34" charset="-127"/>
                <a:ea typeface="Malgun Gothic" panose="020B0503020000020004" pitchFamily="34" charset="-127"/>
              </a:rPr>
              <a:t>Your thoughts </a:t>
            </a:r>
          </a:p>
        </p:txBody>
      </p:sp>
      <p:pic>
        <p:nvPicPr>
          <p:cNvPr id="3" name="Content Placeholder 2" descr="Person baking Christmas treats">
            <a:extLst>
              <a:ext uri="{FF2B5EF4-FFF2-40B4-BE49-F238E27FC236}">
                <a16:creationId xmlns:a16="http://schemas.microsoft.com/office/drawing/2014/main" id="{17D7B959-FB74-41B2-BA3B-81F81570BF5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6261628" y="1021754"/>
            <a:ext cx="5720822" cy="3729149"/>
          </a:xfrm>
          <a:noFill/>
        </p:spPr>
      </p:pic>
      <p:sp>
        <p:nvSpPr>
          <p:cNvPr id="8" name="Content Placeholder 7">
            <a:extLst>
              <a:ext uri="{FF2B5EF4-FFF2-40B4-BE49-F238E27FC236}">
                <a16:creationId xmlns:a16="http://schemas.microsoft.com/office/drawing/2014/main" id="{0F80A075-E95A-4185-BE1A-9255F0C6A737}"/>
              </a:ext>
            </a:extLst>
          </p:cNvPr>
          <p:cNvSpPr>
            <a:spLocks noGrp="1"/>
          </p:cNvSpPr>
          <p:nvPr>
            <p:ph sz="half" idx="2"/>
          </p:nvPr>
        </p:nvSpPr>
        <p:spPr>
          <a:xfrm>
            <a:off x="130038" y="1285286"/>
            <a:ext cx="5886450" cy="5261461"/>
          </a:xfrm>
        </p:spPr>
        <p:txBody>
          <a:bodyPr>
            <a:normAutofit/>
          </a:bodyPr>
          <a:lstStyle/>
          <a:p>
            <a:pPr marL="0" indent="0" algn="ctr">
              <a:buNone/>
            </a:pPr>
            <a:r>
              <a:rPr lang="en-GB" sz="4800" b="1" dirty="0">
                <a:ln w="0"/>
                <a:solidFill>
                  <a:schemeClr val="tx1"/>
                </a:solidFill>
                <a:effectLst>
                  <a:outerShdw blurRad="38100" dist="19050" dir="2700000" algn="tl" rotWithShape="0">
                    <a:schemeClr val="dk1">
                      <a:alpha val="40000"/>
                    </a:schemeClr>
                  </a:outerShdw>
                </a:effectLst>
                <a:latin typeface="Malgun Gothic" panose="020B0503020000020004" pitchFamily="34" charset="-127"/>
                <a:ea typeface="Malgun Gothic" panose="020B0503020000020004" pitchFamily="34" charset="-127"/>
              </a:rPr>
              <a:t>What are the benefits of engaging in a talent or an interest?</a:t>
            </a:r>
          </a:p>
          <a:p>
            <a:pPr marL="0" indent="0">
              <a:buNone/>
            </a:pPr>
            <a:endParaRPr lang="en-GB" dirty="0">
              <a:ln w="0"/>
              <a:solidFill>
                <a:schemeClr val="tx1"/>
              </a:solidFill>
              <a:effectLst>
                <a:outerShdw blurRad="38100" dist="19050" dir="2700000" algn="tl" rotWithShape="0">
                  <a:schemeClr val="dk1">
                    <a:alpha val="40000"/>
                  </a:schemeClr>
                </a:outerShdw>
              </a:effectLst>
              <a:latin typeface="Malgun Gothic" panose="020B0503020000020004" pitchFamily="34" charset="-127"/>
              <a:ea typeface="Malgun Gothic" panose="020B0503020000020004" pitchFamily="34" charset="-127"/>
            </a:endParaRPr>
          </a:p>
          <a:p>
            <a:pPr marL="0" indent="0">
              <a:buNone/>
            </a:pPr>
            <a:endParaRPr lang="en-GB" dirty="0">
              <a:ln w="0"/>
              <a:solidFill>
                <a:schemeClr val="tx1"/>
              </a:solidFill>
              <a:effectLst>
                <a:outerShdw blurRad="38100" dist="19050" dir="2700000" algn="tl" rotWithShape="0">
                  <a:schemeClr val="dk1">
                    <a:alpha val="40000"/>
                  </a:schemeClr>
                </a:outerShdw>
              </a:effectLst>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982675163"/>
      </p:ext>
    </p:extLst>
  </p:cSld>
  <p:clrMapOvr>
    <a:masterClrMapping/>
  </p:clrMapOvr>
</p:sld>
</file>

<file path=ppt/theme/theme1.xml><?xml version="1.0" encoding="utf-8"?>
<a:theme xmlns:a="http://schemas.openxmlformats.org/drawingml/2006/main" name="PP new template theme to be used for P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new template theme to be used for PP" id="{23790475-5566-48D9-A7FB-44FE9203F175}" vid="{066EA4C0-5754-4462-8359-9B26E5CA34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E6D60DEB24F54181EDBBBF4377A316" ma:contentTypeVersion="7" ma:contentTypeDescription="Create a new document." ma:contentTypeScope="" ma:versionID="c2988e193f3a1446a9cef54ab3d38615">
  <xsd:schema xmlns:xsd="http://www.w3.org/2001/XMLSchema" xmlns:xs="http://www.w3.org/2001/XMLSchema" xmlns:p="http://schemas.microsoft.com/office/2006/metadata/properties" xmlns:ns3="fee407d0-748a-4cb1-b62f-4420769cf173" xmlns:ns4="11b95f2d-cfe4-4eec-9723-cf42a82b5a22" targetNamespace="http://schemas.microsoft.com/office/2006/metadata/properties" ma:root="true" ma:fieldsID="d684841870f0af165fc9666273459f9c" ns3:_="" ns4:_="">
    <xsd:import namespace="fee407d0-748a-4cb1-b62f-4420769cf173"/>
    <xsd:import namespace="11b95f2d-cfe4-4eec-9723-cf42a82b5a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407d0-748a-4cb1-b62f-4420769cf1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b95f2d-cfe4-4eec-9723-cf42a82b5a2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AF32EE-2661-46FE-A183-E2A6AF871760}">
  <ds:schemaRefs>
    <ds:schemaRef ds:uri="http://schemas.microsoft.com/sharepoint/v3/contenttype/forms"/>
  </ds:schemaRefs>
</ds:datastoreItem>
</file>

<file path=customXml/itemProps2.xml><?xml version="1.0" encoding="utf-8"?>
<ds:datastoreItem xmlns:ds="http://schemas.openxmlformats.org/officeDocument/2006/customXml" ds:itemID="{B1401E05-EBBA-44B0-AD3F-30997F185A01}">
  <ds:schemaRefs>
    <ds:schemaRef ds:uri="http://schemas.microsoft.com/office/2006/documentManagement/types"/>
    <ds:schemaRef ds:uri="http://purl.org/dc/terms/"/>
    <ds:schemaRef ds:uri="http://schemas.openxmlformats.org/package/2006/metadata/core-properties"/>
    <ds:schemaRef ds:uri="http://purl.org/dc/dcmitype/"/>
    <ds:schemaRef ds:uri="fee407d0-748a-4cb1-b62f-4420769cf173"/>
    <ds:schemaRef ds:uri="http://purl.org/dc/elements/1.1/"/>
    <ds:schemaRef ds:uri="http://schemas.microsoft.com/office/2006/metadata/properties"/>
    <ds:schemaRef ds:uri="http://schemas.microsoft.com/office/infopath/2007/PartnerControls"/>
    <ds:schemaRef ds:uri="11b95f2d-cfe4-4eec-9723-cf42a82b5a22"/>
    <ds:schemaRef ds:uri="http://www.w3.org/XML/1998/namespace"/>
  </ds:schemaRefs>
</ds:datastoreItem>
</file>

<file path=customXml/itemProps3.xml><?xml version="1.0" encoding="utf-8"?>
<ds:datastoreItem xmlns:ds="http://schemas.openxmlformats.org/officeDocument/2006/customXml" ds:itemID="{E5B13DA5-A187-4A2C-B500-0154A8779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e407d0-748a-4cb1-b62f-4420769cf173"/>
    <ds:schemaRef ds:uri="11b95f2d-cfe4-4eec-9723-cf42a82b5a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1349</TotalTime>
  <Words>504</Words>
  <Application>Microsoft Office PowerPoint</Application>
  <PresentationFormat>Widescreen</PresentationFormat>
  <Paragraphs>64</Paragraphs>
  <Slides>15</Slides>
  <Notes>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Malgun Gothic</vt:lpstr>
      <vt:lpstr>Arial</vt:lpstr>
      <vt:lpstr>Calibri</vt:lpstr>
      <vt:lpstr>Montserrat</vt:lpstr>
      <vt:lpstr>PP new template theme to be used for PP</vt:lpstr>
      <vt:lpstr>Talents  &amp;  Interests</vt:lpstr>
      <vt:lpstr>Check In </vt:lpstr>
      <vt:lpstr>GROUND RULES</vt:lpstr>
      <vt:lpstr>ICE-BREAKER</vt:lpstr>
      <vt:lpstr>           Discuss   </vt:lpstr>
      <vt:lpstr>PowerPoint Presentation</vt:lpstr>
      <vt:lpstr>PowerPoint Presentation</vt:lpstr>
      <vt:lpstr>Discuss</vt:lpstr>
      <vt:lpstr>Your thoughts </vt:lpstr>
      <vt:lpstr>PowerPoint Presentation</vt:lpstr>
      <vt:lpstr>Talents &amp; Interest grants</vt:lpstr>
      <vt:lpstr>Any Questions? </vt:lpstr>
      <vt:lpstr>CHECK OUT  </vt:lpstr>
      <vt:lpstr>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TALENTS &amp; INTERESTS</dc:title>
  <dc:creator>Tromie-Lee Dodd - CY EHPS</dc:creator>
  <cp:lastModifiedBy>Grace Dennis - CY EHPS</cp:lastModifiedBy>
  <cp:revision>13</cp:revision>
  <dcterms:created xsi:type="dcterms:W3CDTF">2021-01-27T11:02:33Z</dcterms:created>
  <dcterms:modified xsi:type="dcterms:W3CDTF">2021-08-16T14:19:03Z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0x010100B1E6D60DEB24F54181EDBBBF4377A316</vt:lpwstr>
  </property>
</Properties>
</file>