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66" r:id="rId5"/>
    <p:sldId id="386" r:id="rId6"/>
    <p:sldId id="408" r:id="rId7"/>
    <p:sldId id="463" r:id="rId8"/>
    <p:sldId id="264" r:id="rId9"/>
    <p:sldId id="263" r:id="rId10"/>
    <p:sldId id="267" r:id="rId11"/>
    <p:sldId id="270" r:id="rId12"/>
    <p:sldId id="468" r:id="rId13"/>
    <p:sldId id="271" r:id="rId14"/>
    <p:sldId id="272" r:id="rId15"/>
    <p:sldId id="274" r:id="rId16"/>
    <p:sldId id="469" r:id="rId17"/>
    <p:sldId id="275" r:id="rId18"/>
    <p:sldId id="473" r:id="rId19"/>
    <p:sldId id="410" r:id="rId20"/>
    <p:sldId id="465" r:id="rId21"/>
    <p:sldId id="46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98A"/>
    <a:srgbClr val="219F9F"/>
    <a:srgbClr val="1F92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611435-6587-423F-B390-8D1683BDF2CE}" v="163" dt="2021-02-09T10:51:26.3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56" autoAdjust="0"/>
    <p:restoredTop sz="86410" autoAdjust="0"/>
  </p:normalViewPr>
  <p:slideViewPr>
    <p:cSldViewPr snapToGrid="0">
      <p:cViewPr varScale="1">
        <p:scale>
          <a:sx n="62" d="100"/>
          <a:sy n="62" d="100"/>
        </p:scale>
        <p:origin x="1122" y="72"/>
      </p:cViewPr>
      <p:guideLst/>
    </p:cSldViewPr>
  </p:slideViewPr>
  <p:outlineViewPr>
    <p:cViewPr>
      <p:scale>
        <a:sx n="33" d="100"/>
        <a:sy n="33" d="100"/>
      </p:scale>
      <p:origin x="0" y="-35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DFD0E7-860B-4571-9816-8C12CC0FCDDE}" type="datetimeFigureOut">
              <a:rPr lang="en-GB" smtClean="0"/>
              <a:t>04/01/2022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5182C5-B32B-4EB1-B4A2-A211B3735EE7}" type="slidenum">
              <a:rPr lang="en-GB" smtClean="0"/>
              <a:t>‹#›</a:t>
            </a:fld>
            <a:endParaRPr lang="en-GB"/>
          </a:p>
        </p:txBody>
      </p:sp>
    </p:spTree>
    <p:extLst>
      <p:ext uri="{BB962C8B-B14F-4D97-AF65-F5344CB8AC3E}">
        <p14:creationId xmlns:p14="http://schemas.microsoft.com/office/powerpoint/2010/main" val="925093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Group to  have a check –in together. Young people to say how they’re feeling today out of 10 and to be given the option to discuss why. Adults to join in with this and model the check in for the group. </a:t>
            </a:r>
          </a:p>
          <a:p>
            <a:r>
              <a:rPr lang="en-GB"/>
              <a:t> </a:t>
            </a:r>
          </a:p>
          <a:p>
            <a:endParaRPr lang="en-GB"/>
          </a:p>
        </p:txBody>
      </p:sp>
      <p:sp>
        <p:nvSpPr>
          <p:cNvPr id="4" name="Slide Number Placeholder 3"/>
          <p:cNvSpPr>
            <a:spLocks noGrp="1"/>
          </p:cNvSpPr>
          <p:nvPr>
            <p:ph type="sldNum" sz="quarter" idx="5"/>
          </p:nvPr>
        </p:nvSpPr>
        <p:spPr/>
        <p:txBody>
          <a:bodyPr/>
          <a:lstStyle/>
          <a:p>
            <a:fld id="{EB129DC7-F553-4289-8264-B73A516234F6}" type="slidenum">
              <a:rPr lang="en-GB" smtClean="0"/>
              <a:t>2</a:t>
            </a:fld>
            <a:endParaRPr lang="en-GB"/>
          </a:p>
        </p:txBody>
      </p:sp>
    </p:spTree>
    <p:extLst>
      <p:ext uri="{BB962C8B-B14F-4D97-AF65-F5344CB8AC3E}">
        <p14:creationId xmlns:p14="http://schemas.microsoft.com/office/powerpoint/2010/main" val="810655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testimony about the mental health film (Remote But Not Alone) and how this application made a difference to other people’s lives.</a:t>
            </a:r>
          </a:p>
        </p:txBody>
      </p:sp>
      <p:sp>
        <p:nvSpPr>
          <p:cNvPr id="4" name="Slide Number Placeholder 3"/>
          <p:cNvSpPr>
            <a:spLocks noGrp="1"/>
          </p:cNvSpPr>
          <p:nvPr>
            <p:ph type="sldNum" sz="quarter" idx="5"/>
          </p:nvPr>
        </p:nvSpPr>
        <p:spPr/>
        <p:txBody>
          <a:bodyPr/>
          <a:lstStyle/>
          <a:p>
            <a:fld id="{605182C5-B32B-4EB1-B4A2-A211B3735EE7}" type="slidenum">
              <a:rPr lang="en-GB" smtClean="0"/>
              <a:t>14</a:t>
            </a:fld>
            <a:endParaRPr lang="en-GB"/>
          </a:p>
        </p:txBody>
      </p:sp>
    </p:spTree>
    <p:extLst>
      <p:ext uri="{BB962C8B-B14F-4D97-AF65-F5344CB8AC3E}">
        <p14:creationId xmlns:p14="http://schemas.microsoft.com/office/powerpoint/2010/main" val="2234697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Group to  have a check –in together. Young people to say how they’re feeling today out of 10 and to be given the option to discuss why. Adults to join in with this and model the check in for the group. </a:t>
            </a:r>
          </a:p>
          <a:p>
            <a:r>
              <a:rPr lang="en-GB"/>
              <a:t> </a:t>
            </a:r>
          </a:p>
          <a:p>
            <a:endParaRPr lang="en-GB"/>
          </a:p>
        </p:txBody>
      </p:sp>
      <p:sp>
        <p:nvSpPr>
          <p:cNvPr id="4" name="Slide Number Placeholder 3"/>
          <p:cNvSpPr>
            <a:spLocks noGrp="1"/>
          </p:cNvSpPr>
          <p:nvPr>
            <p:ph type="sldNum" sz="quarter" idx="5"/>
          </p:nvPr>
        </p:nvSpPr>
        <p:spPr/>
        <p:txBody>
          <a:bodyPr/>
          <a:lstStyle/>
          <a:p>
            <a:fld id="{EB129DC7-F553-4289-8264-B73A516234F6}" type="slidenum">
              <a:rPr lang="en-GB" smtClean="0"/>
              <a:t>16</a:t>
            </a:fld>
            <a:endParaRPr lang="en-GB"/>
          </a:p>
        </p:txBody>
      </p:sp>
    </p:spTree>
    <p:extLst>
      <p:ext uri="{BB962C8B-B14F-4D97-AF65-F5344CB8AC3E}">
        <p14:creationId xmlns:p14="http://schemas.microsoft.com/office/powerpoint/2010/main" val="985316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129DC7-F553-4289-8264-B73A516234F6}" type="slidenum">
              <a:rPr lang="en-GB" smtClean="0"/>
              <a:t>3</a:t>
            </a:fld>
            <a:endParaRPr lang="en-GB"/>
          </a:p>
        </p:txBody>
      </p:sp>
    </p:spTree>
    <p:extLst>
      <p:ext uri="{BB962C8B-B14F-4D97-AF65-F5344CB8AC3E}">
        <p14:creationId xmlns:p14="http://schemas.microsoft.com/office/powerpoint/2010/main" val="3432763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Play video introducing HeadStart Kent.  HeadStart Kent is part of Kent County Council’s Integrated Children’s Services and aims to help young people cope better when faced with difficult circumstances in their lives, preventing them from experiencing common mental health problems. The programme is funded by The National Lottery Community Fund to provide the resources to develop approaches that support young people to develop their own resilience to cope with the everyday pressures they may face throughout their lives. </a:t>
            </a: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605182C5-B32B-4EB1-B4A2-A211B3735EE7}" type="slidenum">
              <a:rPr lang="en-GB" smtClean="0"/>
              <a:t>7</a:t>
            </a:fld>
            <a:endParaRPr lang="en-GB"/>
          </a:p>
        </p:txBody>
      </p:sp>
    </p:spTree>
    <p:extLst>
      <p:ext uri="{BB962C8B-B14F-4D97-AF65-F5344CB8AC3E}">
        <p14:creationId xmlns:p14="http://schemas.microsoft.com/office/powerpoint/2010/main" val="543269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As a group or in pairs ask the Young People to discuss  the last time they did something that helped somebody else.  Ask Young People to feedback to the group how helping that person or persons made them feel.  Feelings may include happiness, pride, a sense of achievement , determination. </a:t>
            </a: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 </a:t>
            </a: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Now discuss how it felt the last time someone did something for you .  Feedback to the group.</a:t>
            </a: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605182C5-B32B-4EB1-B4A2-A211B3735EE7}" type="slidenum">
              <a:rPr lang="en-GB" smtClean="0"/>
              <a:t>8</a:t>
            </a:fld>
            <a:endParaRPr lang="en-GB"/>
          </a:p>
        </p:txBody>
      </p:sp>
    </p:spTree>
    <p:extLst>
      <p:ext uri="{BB962C8B-B14F-4D97-AF65-F5344CB8AC3E}">
        <p14:creationId xmlns:p14="http://schemas.microsoft.com/office/powerpoint/2010/main" val="2384449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Pay It Forward scheme provides grants of between £250 and £1,000 for projects led by young people aged 10 – 16.</a:t>
            </a:r>
          </a:p>
          <a:p>
            <a:br>
              <a:rPr lang="en-GB" dirty="0"/>
            </a:br>
            <a:r>
              <a:rPr lang="en-GB" dirty="0"/>
              <a:t>Pay It Forward means doing something to help somebody else’s wellbeing. HeadStart is giving groups of young people the chance to make this happen. The original idea for the fund came from Kent’s young people.  </a:t>
            </a:r>
          </a:p>
          <a:p>
            <a:endParaRPr lang="en-GB" dirty="0"/>
          </a:p>
          <a:p>
            <a:r>
              <a:rPr lang="en-GB" dirty="0"/>
              <a:t>The Pay It Forward project should aim to improve the emotional wellbeing of other people, whether that be where young people live, at school, at a club or at another community organisation.</a:t>
            </a:r>
          </a:p>
        </p:txBody>
      </p:sp>
      <p:sp>
        <p:nvSpPr>
          <p:cNvPr id="4" name="Slide Number Placeholder 3"/>
          <p:cNvSpPr>
            <a:spLocks noGrp="1"/>
          </p:cNvSpPr>
          <p:nvPr>
            <p:ph type="sldNum" sz="quarter" idx="5"/>
          </p:nvPr>
        </p:nvSpPr>
        <p:spPr/>
        <p:txBody>
          <a:bodyPr/>
          <a:lstStyle/>
          <a:p>
            <a:fld id="{605182C5-B32B-4EB1-B4A2-A211B3735EE7}" type="slidenum">
              <a:rPr lang="en-GB" smtClean="0"/>
              <a:t>9</a:t>
            </a:fld>
            <a:endParaRPr lang="en-GB"/>
          </a:p>
        </p:txBody>
      </p:sp>
    </p:spTree>
    <p:extLst>
      <p:ext uri="{BB962C8B-B14F-4D97-AF65-F5344CB8AC3E}">
        <p14:creationId xmlns:p14="http://schemas.microsoft.com/office/powerpoint/2010/main" val="3119468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lnSpc>
                <a:spcPts val="2400"/>
              </a:lnSpc>
              <a:spcBef>
                <a:spcPts val="0"/>
              </a:spcBef>
              <a:spcAft>
                <a:spcPts val="1125"/>
              </a:spcAft>
            </a:pPr>
            <a:r>
              <a:rPr lang="en-GB" sz="1800" kern="1400" dirty="0">
                <a:ln>
                  <a:noFill/>
                </a:ln>
                <a:solidFill>
                  <a:srgbClr val="1A1A1A"/>
                </a:solidFill>
                <a:effectLst/>
                <a:latin typeface="Calibri" panose="020F0502020204030204" pitchFamily="34" charset="0"/>
              </a:rPr>
              <a:t>The Pay It Forward scheme provides </a:t>
            </a:r>
            <a:r>
              <a:rPr lang="en-GB" sz="1800" b="1" kern="1400" dirty="0">
                <a:ln>
                  <a:noFill/>
                </a:ln>
                <a:solidFill>
                  <a:srgbClr val="1A1A1A"/>
                </a:solidFill>
                <a:effectLst/>
                <a:latin typeface="Calibri" panose="020F0502020204030204" pitchFamily="34" charset="0"/>
              </a:rPr>
              <a:t>grants of between £250 and £1,000</a:t>
            </a:r>
            <a:r>
              <a:rPr lang="en-GB" sz="1800" kern="1400" dirty="0">
                <a:ln>
                  <a:noFill/>
                </a:ln>
                <a:solidFill>
                  <a:srgbClr val="1A1A1A"/>
                </a:solidFill>
                <a:effectLst/>
                <a:latin typeface="Calibri" panose="020F0502020204030204" pitchFamily="34" charset="0"/>
              </a:rPr>
              <a:t> for projects led by young people aged 10 – 16.</a:t>
            </a:r>
            <a:endParaRPr lang="en-GB"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1400"/>
              </a:spcAft>
            </a:pPr>
            <a:r>
              <a:rPr lang="en-GB" sz="1800" kern="1400" dirty="0">
                <a:ln>
                  <a:noFill/>
                </a:ln>
                <a:solidFill>
                  <a:srgbClr val="1A1A1A"/>
                </a:solidFill>
                <a:effectLst/>
                <a:latin typeface="Calibri" panose="020F0502020204030204" pitchFamily="34" charset="0"/>
              </a:rPr>
              <a:t>Pay It Forward means doing something to help somebody else’s wellbeing. HeadStart is giving groups of young people the chance to make this happen. The original idea for the fund came from Kent’s young people.  The Pay It Forward project should aim to improve the emotional wellbeing of other people, whether that be where young people live, at school, at a club or at another community organisation.</a:t>
            </a:r>
            <a:endParaRPr lang="en-GB"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1400"/>
              </a:spcAft>
            </a:pPr>
            <a:r>
              <a:rPr lang="en-GB" sz="1800" kern="1400" dirty="0">
                <a:ln>
                  <a:noFill/>
                </a:ln>
                <a:solidFill>
                  <a:srgbClr val="1A1A1A"/>
                </a:solidFill>
                <a:effectLst/>
                <a:latin typeface="Calibri" panose="020F0502020204030204" pitchFamily="34" charset="0"/>
              </a:rPr>
              <a:t>Play you tube video that introduces Pay It Forward</a:t>
            </a:r>
            <a:endParaRPr lang="en-GB"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605182C5-B32B-4EB1-B4A2-A211B3735EE7}" type="slidenum">
              <a:rPr lang="en-GB" smtClean="0"/>
              <a:t>10</a:t>
            </a:fld>
            <a:endParaRPr lang="en-GB"/>
          </a:p>
        </p:txBody>
      </p:sp>
    </p:spTree>
    <p:extLst>
      <p:ext uri="{BB962C8B-B14F-4D97-AF65-F5344CB8AC3E}">
        <p14:creationId xmlns:p14="http://schemas.microsoft.com/office/powerpoint/2010/main" val="3954645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In pairs or as a group ask the Young People to think of ideas and suggestions for a Pay It Forward application  and how they think there ideas could benefit others.  </a:t>
            </a: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605182C5-B32B-4EB1-B4A2-A211B3735EE7}" type="slidenum">
              <a:rPr lang="en-GB" smtClean="0"/>
              <a:t>11</a:t>
            </a:fld>
            <a:endParaRPr lang="en-GB"/>
          </a:p>
        </p:txBody>
      </p:sp>
    </p:spTree>
    <p:extLst>
      <p:ext uri="{BB962C8B-B14F-4D97-AF65-F5344CB8AC3E}">
        <p14:creationId xmlns:p14="http://schemas.microsoft.com/office/powerpoint/2010/main" val="321435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lnSpc>
                <a:spcPct val="119000"/>
              </a:lnSpc>
              <a:spcBef>
                <a:spcPts val="0"/>
              </a:spcBef>
              <a:spcAft>
                <a:spcPts val="600"/>
              </a:spcAft>
            </a:pPr>
            <a:r>
              <a:rPr lang="en-GB" sz="1800" b="1" dirty="0">
                <a:solidFill>
                  <a:schemeClr val="bg1"/>
                </a:solidFill>
                <a:effectLst/>
                <a:latin typeface="Malgun Gothic" panose="020B0503020000020004" pitchFamily="34" charset="-127"/>
                <a:ea typeface="Malgun Gothic" panose="020B0503020000020004" pitchFamily="34" charset="-127"/>
                <a:cs typeface="Calibri" panose="020F0502020204030204" pitchFamily="34" charset="0"/>
              </a:rPr>
              <a:t>Previous successful Pay It Forward projects include:</a:t>
            </a:r>
            <a:br>
              <a:rPr lang="en-GB" sz="1800" b="1" dirty="0">
                <a:solidFill>
                  <a:schemeClr val="bg1"/>
                </a:solidFill>
                <a:effectLst/>
                <a:latin typeface="Malgun Gothic" panose="020B0503020000020004" pitchFamily="34" charset="-127"/>
                <a:ea typeface="Malgun Gothic" panose="020B0503020000020004" pitchFamily="34" charset="-127"/>
                <a:cs typeface="Calibri" panose="020F0502020204030204" pitchFamily="34" charset="0"/>
              </a:rPr>
            </a:br>
            <a:br>
              <a:rPr lang="en-GB" sz="1800" dirty="0">
                <a:solidFill>
                  <a:schemeClr val="bg1"/>
                </a:solidFill>
                <a:effectLst/>
                <a:latin typeface="Malgun Gothic" panose="020B0503020000020004" pitchFamily="34" charset="-127"/>
                <a:ea typeface="Malgun Gothic" panose="020B0503020000020004" pitchFamily="34" charset="-127"/>
                <a:cs typeface="Times New Roman" panose="02020603050405020304" pitchFamily="18" charset="0"/>
              </a:rPr>
            </a:br>
            <a:r>
              <a:rPr lang="en-GB" sz="1800" dirty="0">
                <a:solidFill>
                  <a:schemeClr val="bg1"/>
                </a:solidFill>
                <a:effectLst/>
                <a:latin typeface="Malgun Gothic" panose="020B0503020000020004" pitchFamily="34" charset="-127"/>
                <a:ea typeface="Malgun Gothic" panose="020B0503020000020004" pitchFamily="34" charset="-127"/>
                <a:cs typeface="Calibri" panose="020F0502020204030204" pitchFamily="34" charset="0"/>
              </a:rPr>
              <a:t>Sensory gardens and safe spaces in schools and youth centres. </a:t>
            </a:r>
            <a:br>
              <a:rPr lang="en-GB" sz="1800" dirty="0">
                <a:solidFill>
                  <a:schemeClr val="bg1"/>
                </a:solidFill>
                <a:effectLst/>
                <a:latin typeface="Malgun Gothic" panose="020B0503020000020004" pitchFamily="34" charset="-127"/>
                <a:ea typeface="Malgun Gothic" panose="020B0503020000020004" pitchFamily="34" charset="-127"/>
                <a:cs typeface="Times New Roman" panose="02020603050405020304" pitchFamily="18" charset="0"/>
              </a:rPr>
            </a:br>
            <a:r>
              <a:rPr lang="en-GB" sz="1800" dirty="0">
                <a:solidFill>
                  <a:schemeClr val="bg1"/>
                </a:solidFill>
                <a:effectLst/>
                <a:latin typeface="Malgun Gothic" panose="020B0503020000020004" pitchFamily="34" charset="-127"/>
                <a:ea typeface="Malgun Gothic" panose="020B0503020000020004" pitchFamily="34" charset="-127"/>
                <a:cs typeface="Calibri" panose="020F0502020204030204" pitchFamily="34" charset="0"/>
              </a:rPr>
              <a:t>Anti-bullying projects in schools.</a:t>
            </a:r>
            <a:br>
              <a:rPr lang="en-GB" sz="1800" dirty="0">
                <a:solidFill>
                  <a:schemeClr val="bg1"/>
                </a:solidFill>
                <a:effectLst/>
                <a:latin typeface="Malgun Gothic" panose="020B0503020000020004" pitchFamily="34" charset="-127"/>
                <a:ea typeface="Malgun Gothic" panose="020B0503020000020004" pitchFamily="34" charset="-127"/>
                <a:cs typeface="Times New Roman" panose="02020603050405020304" pitchFamily="18" charset="0"/>
              </a:rPr>
            </a:br>
            <a:r>
              <a:rPr lang="en-GB" sz="1800" dirty="0">
                <a:solidFill>
                  <a:schemeClr val="bg1"/>
                </a:solidFill>
                <a:effectLst/>
                <a:latin typeface="Malgun Gothic" panose="020B0503020000020004" pitchFamily="34" charset="-127"/>
                <a:ea typeface="Malgun Gothic" panose="020B0503020000020004" pitchFamily="34" charset="-127"/>
                <a:cs typeface="Calibri" panose="020F0502020204030204" pitchFamily="34" charset="0"/>
              </a:rPr>
              <a:t>School clubs including Lego, cookery, reading and sports.</a:t>
            </a:r>
            <a:br>
              <a:rPr lang="en-GB" sz="1800" dirty="0">
                <a:solidFill>
                  <a:schemeClr val="bg1"/>
                </a:solidFill>
                <a:effectLst/>
                <a:latin typeface="Malgun Gothic" panose="020B0503020000020004" pitchFamily="34" charset="-127"/>
                <a:ea typeface="Malgun Gothic" panose="020B0503020000020004" pitchFamily="34" charset="-127"/>
                <a:cs typeface="Times New Roman" panose="02020603050405020304" pitchFamily="18" charset="0"/>
              </a:rPr>
            </a:br>
            <a:r>
              <a:rPr lang="en-GB" sz="1800" dirty="0">
                <a:solidFill>
                  <a:schemeClr val="bg1"/>
                </a:solidFill>
                <a:effectLst/>
                <a:latin typeface="Malgun Gothic" panose="020B0503020000020004" pitchFamily="34" charset="-127"/>
                <a:ea typeface="Malgun Gothic" panose="020B0503020000020004" pitchFamily="34" charset="-127"/>
                <a:cs typeface="Calibri" panose="020F0502020204030204" pitchFamily="34" charset="0"/>
              </a:rPr>
              <a:t>Making hampers for local care homes. </a:t>
            </a:r>
            <a:br>
              <a:rPr lang="en-GB" sz="1800" dirty="0">
                <a:solidFill>
                  <a:schemeClr val="bg1"/>
                </a:solidFill>
                <a:effectLst/>
                <a:latin typeface="Malgun Gothic" panose="020B0503020000020004" pitchFamily="34" charset="-127"/>
                <a:ea typeface="Malgun Gothic" panose="020B0503020000020004" pitchFamily="34" charset="-127"/>
                <a:cs typeface="Times New Roman" panose="02020603050405020304" pitchFamily="18" charset="0"/>
              </a:rPr>
            </a:br>
            <a:r>
              <a:rPr lang="en-GB" sz="1800" dirty="0">
                <a:solidFill>
                  <a:schemeClr val="bg1"/>
                </a:solidFill>
                <a:effectLst/>
                <a:latin typeface="Malgun Gothic" panose="020B0503020000020004" pitchFamily="34" charset="-127"/>
                <a:ea typeface="Malgun Gothic" panose="020B0503020000020004" pitchFamily="34" charset="-127"/>
                <a:cs typeface="Calibri" panose="020F0502020204030204" pitchFamily="34" charset="0"/>
              </a:rPr>
              <a:t>Transition events for Year 6 leavers.</a:t>
            </a:r>
            <a:br>
              <a:rPr lang="en-GB" sz="1800" dirty="0">
                <a:solidFill>
                  <a:schemeClr val="bg1"/>
                </a:solidFill>
                <a:effectLst/>
                <a:latin typeface="Malgun Gothic" panose="020B0503020000020004" pitchFamily="34" charset="-127"/>
                <a:ea typeface="Malgun Gothic" panose="020B0503020000020004" pitchFamily="34" charset="-127"/>
                <a:cs typeface="Times New Roman" panose="02020603050405020304" pitchFamily="18" charset="0"/>
              </a:rPr>
            </a:br>
            <a:r>
              <a:rPr lang="en-GB" sz="1800" dirty="0">
                <a:solidFill>
                  <a:schemeClr val="bg1"/>
                </a:solidFill>
                <a:effectLst/>
                <a:latin typeface="Malgun Gothic" panose="020B0503020000020004" pitchFamily="34" charset="-127"/>
                <a:ea typeface="Malgun Gothic" panose="020B0503020000020004" pitchFamily="34" charset="-127"/>
                <a:cs typeface="Calibri" panose="020F0502020204030204" pitchFamily="34" charset="0"/>
              </a:rPr>
              <a:t>Art and craft projects and a dance performance. </a:t>
            </a:r>
            <a:br>
              <a:rPr lang="en-GB" sz="1800" dirty="0">
                <a:solidFill>
                  <a:schemeClr val="bg1"/>
                </a:solidFill>
                <a:effectLst/>
                <a:latin typeface="Malgun Gothic" panose="020B0503020000020004" pitchFamily="34" charset="-127"/>
                <a:ea typeface="Malgun Gothic" panose="020B0503020000020004" pitchFamily="34" charset="-127"/>
                <a:cs typeface="Times New Roman" panose="02020603050405020304" pitchFamily="18" charset="0"/>
              </a:rPr>
            </a:br>
            <a:r>
              <a:rPr lang="en-GB" sz="1800" dirty="0">
                <a:solidFill>
                  <a:schemeClr val="bg1"/>
                </a:solidFill>
                <a:effectLst/>
                <a:latin typeface="Malgun Gothic" panose="020B0503020000020004" pitchFamily="34" charset="-127"/>
                <a:ea typeface="Malgun Gothic" panose="020B0503020000020004" pitchFamily="34" charset="-127"/>
                <a:cs typeface="Calibri" panose="020F0502020204030204" pitchFamily="34" charset="0"/>
              </a:rPr>
              <a:t>One-off event for young people with special educational needs.</a:t>
            </a:r>
            <a:br>
              <a:rPr lang="en-GB" sz="1800" dirty="0">
                <a:solidFill>
                  <a:schemeClr val="bg1"/>
                </a:solidFill>
                <a:effectLst/>
                <a:latin typeface="Malgun Gothic" panose="020B0503020000020004" pitchFamily="34" charset="-127"/>
                <a:ea typeface="Malgun Gothic" panose="020B0503020000020004" pitchFamily="34" charset="-127"/>
                <a:cs typeface="Times New Roman" panose="02020603050405020304" pitchFamily="18" charset="0"/>
              </a:rPr>
            </a:br>
            <a:r>
              <a:rPr lang="en-GB" sz="1800" dirty="0">
                <a:solidFill>
                  <a:schemeClr val="bg1"/>
                </a:solidFill>
                <a:effectLst/>
                <a:latin typeface="Malgun Gothic" panose="020B0503020000020004" pitchFamily="34" charset="-127"/>
                <a:ea typeface="Malgun Gothic" panose="020B0503020000020004" pitchFamily="34" charset="-127"/>
                <a:cs typeface="Calibri" panose="020F0502020204030204" pitchFamily="34" charset="0"/>
              </a:rPr>
              <a:t>Community gardening projects.</a:t>
            </a:r>
            <a:br>
              <a:rPr lang="en-GB" sz="1800" dirty="0">
                <a:solidFill>
                  <a:schemeClr val="bg1"/>
                </a:solidFill>
                <a:effectLst/>
                <a:latin typeface="Malgun Gothic" panose="020B0503020000020004" pitchFamily="34" charset="-127"/>
                <a:ea typeface="Malgun Gothic" panose="020B0503020000020004" pitchFamily="34" charset="-127"/>
                <a:cs typeface="Times New Roman" panose="02020603050405020304" pitchFamily="18" charset="0"/>
              </a:rPr>
            </a:br>
            <a:r>
              <a:rPr lang="en-GB" sz="1800" dirty="0">
                <a:solidFill>
                  <a:schemeClr val="bg1"/>
                </a:solidFill>
                <a:effectLst/>
                <a:latin typeface="Malgun Gothic" panose="020B0503020000020004" pitchFamily="34" charset="-127"/>
                <a:ea typeface="Malgun Gothic" panose="020B0503020000020004" pitchFamily="34" charset="-127"/>
                <a:cs typeface="Calibri" panose="020F0502020204030204" pitchFamily="34" charset="0"/>
              </a:rPr>
              <a:t>Renovating a local pond.</a:t>
            </a:r>
            <a:endParaRPr lang="en-GB"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endParaRPr lang="en-GB"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Discuss  the examples of Successful Projects.</a:t>
            </a: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Previous successful Pay It Forward projects include:</a:t>
            </a: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Sensory gardens and safe spaces in schools and youth centres. </a:t>
            </a: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Anti-bullying projects in schools.</a:t>
            </a: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School clubs including Lego, cookery, reading and sports.</a:t>
            </a: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Making hampers for local care homes. </a:t>
            </a: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Transition events for year 6 leavers.</a:t>
            </a: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Art and craft projects and a dance performance. </a:t>
            </a: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One-off event for young people with special educational needs.</a:t>
            </a: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Community gardening projects.</a:t>
            </a: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Renovating a local pond.</a:t>
            </a: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What were the groups thoughts on these projects? Could they see the benefits to them and how they can  help others?</a:t>
            </a: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605182C5-B32B-4EB1-B4A2-A211B3735EE7}" type="slidenum">
              <a:rPr lang="en-GB" smtClean="0"/>
              <a:t>12</a:t>
            </a:fld>
            <a:endParaRPr lang="en-GB"/>
          </a:p>
        </p:txBody>
      </p:sp>
    </p:spTree>
    <p:extLst>
      <p:ext uri="{BB962C8B-B14F-4D97-AF65-F5344CB8AC3E}">
        <p14:creationId xmlns:p14="http://schemas.microsoft.com/office/powerpoint/2010/main" val="4268754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bg1"/>
                </a:solidFill>
                <a:effectLst/>
                <a:latin typeface="Malgun Gothic" panose="020B0503020000020004" pitchFamily="34" charset="-127"/>
                <a:ea typeface="Malgun Gothic" panose="020B0503020000020004" pitchFamily="34" charset="-127"/>
                <a:cs typeface="Calibri" panose="020F0502020204030204" pitchFamily="34" charset="0"/>
              </a:rPr>
              <a:t>Ensure projects are led by young people, although an adult must make the application and can help with planning.</a:t>
            </a:r>
          </a:p>
          <a:p>
            <a:r>
              <a:rPr lang="en-GB" sz="1200" dirty="0">
                <a:solidFill>
                  <a:schemeClr val="bg1"/>
                </a:solidFill>
                <a:effectLst/>
                <a:latin typeface="Malgun Gothic" panose="020B0503020000020004" pitchFamily="34" charset="-127"/>
                <a:ea typeface="Malgun Gothic" panose="020B0503020000020004" pitchFamily="34" charset="-127"/>
                <a:cs typeface="Calibri" panose="020F0502020204030204" pitchFamily="34" charset="0"/>
              </a:rPr>
              <a:t> </a:t>
            </a:r>
            <a:br>
              <a:rPr lang="en-GB" sz="1200" dirty="0">
                <a:solidFill>
                  <a:schemeClr val="bg1"/>
                </a:solidFill>
                <a:effectLst/>
                <a:latin typeface="Malgun Gothic" panose="020B0503020000020004" pitchFamily="34" charset="-127"/>
                <a:ea typeface="Malgun Gothic" panose="020B0503020000020004" pitchFamily="34" charset="-127"/>
                <a:cs typeface="Times New Roman" panose="02020603050405020304" pitchFamily="18" charset="0"/>
              </a:rPr>
            </a:br>
            <a:r>
              <a:rPr lang="en-GB" sz="1200" dirty="0">
                <a:solidFill>
                  <a:schemeClr val="bg1"/>
                </a:solidFill>
                <a:effectLst/>
                <a:latin typeface="Malgun Gothic" panose="020B0503020000020004" pitchFamily="34" charset="-127"/>
                <a:ea typeface="Malgun Gothic" panose="020B0503020000020004" pitchFamily="34" charset="-127"/>
                <a:cs typeface="Calibri" panose="020F0502020204030204" pitchFamily="34" charset="0"/>
              </a:rPr>
              <a:t>Explain clearly in your application how your project will benefit the emotional health and wellbeing of others in your community. </a:t>
            </a:r>
          </a:p>
          <a:p>
            <a:br>
              <a:rPr lang="en-GB" sz="1200" dirty="0">
                <a:solidFill>
                  <a:schemeClr val="bg1"/>
                </a:solidFill>
                <a:effectLst/>
                <a:latin typeface="Malgun Gothic" panose="020B0503020000020004" pitchFamily="34" charset="-127"/>
                <a:ea typeface="Malgun Gothic" panose="020B0503020000020004" pitchFamily="34" charset="-127"/>
                <a:cs typeface="Times New Roman" panose="02020603050405020304" pitchFamily="18" charset="0"/>
              </a:rPr>
            </a:br>
            <a:r>
              <a:rPr lang="en-GB" sz="1200" dirty="0">
                <a:solidFill>
                  <a:schemeClr val="bg1"/>
                </a:solidFill>
                <a:effectLst/>
                <a:latin typeface="Malgun Gothic" panose="020B0503020000020004" pitchFamily="34" charset="-127"/>
                <a:ea typeface="Malgun Gothic" panose="020B0503020000020004" pitchFamily="34" charset="-127"/>
                <a:cs typeface="Calibri" panose="020F0502020204030204" pitchFamily="34" charset="0"/>
              </a:rPr>
              <a:t>Please include a detailed breakdown of costs, so the young assessors can see exactly how the money would be spent – include screenshots of websites for items on your shopping list.</a:t>
            </a:r>
          </a:p>
          <a:p>
            <a:br>
              <a:rPr lang="en-GB" sz="1200" dirty="0">
                <a:solidFill>
                  <a:schemeClr val="bg1"/>
                </a:solidFill>
                <a:effectLst/>
                <a:latin typeface="Malgun Gothic" panose="020B0503020000020004" pitchFamily="34" charset="-127"/>
                <a:ea typeface="Malgun Gothic" panose="020B0503020000020004" pitchFamily="34" charset="-127"/>
                <a:cs typeface="Times New Roman" panose="02020603050405020304" pitchFamily="18" charset="0"/>
              </a:rPr>
            </a:br>
            <a:r>
              <a:rPr lang="en-GB" sz="1200" dirty="0">
                <a:solidFill>
                  <a:schemeClr val="bg1"/>
                </a:solidFill>
                <a:effectLst/>
                <a:latin typeface="Malgun Gothic" panose="020B0503020000020004" pitchFamily="34" charset="-127"/>
                <a:ea typeface="Malgun Gothic" panose="020B0503020000020004" pitchFamily="34" charset="-127"/>
                <a:cs typeface="Calibri" panose="020F0502020204030204" pitchFamily="34" charset="0"/>
              </a:rPr>
              <a:t>Make your application is as visual as possible.  The panel of young assessors welcome evidence of research and planning such as photographs, videos, mind-maps and quotes from the young people involved in the application process. They say:</a:t>
            </a:r>
            <a:endParaRPr lang="en-GB" dirty="0"/>
          </a:p>
        </p:txBody>
      </p:sp>
      <p:sp>
        <p:nvSpPr>
          <p:cNvPr id="4" name="Slide Number Placeholder 3"/>
          <p:cNvSpPr>
            <a:spLocks noGrp="1"/>
          </p:cNvSpPr>
          <p:nvPr>
            <p:ph type="sldNum" sz="quarter" idx="5"/>
          </p:nvPr>
        </p:nvSpPr>
        <p:spPr/>
        <p:txBody>
          <a:bodyPr/>
          <a:lstStyle/>
          <a:p>
            <a:fld id="{605182C5-B32B-4EB1-B4A2-A211B3735EE7}" type="slidenum">
              <a:rPr lang="en-GB" smtClean="0"/>
              <a:t>13</a:t>
            </a:fld>
            <a:endParaRPr lang="en-GB"/>
          </a:p>
        </p:txBody>
      </p:sp>
    </p:spTree>
    <p:extLst>
      <p:ext uri="{BB962C8B-B14F-4D97-AF65-F5344CB8AC3E}">
        <p14:creationId xmlns:p14="http://schemas.microsoft.com/office/powerpoint/2010/main" val="1849579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kentresiliencehub.org.uk/"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kentresiliencehub.org.uk/" TargetMode="External"/><Relationship Id="rId5" Type="http://schemas.openxmlformats.org/officeDocument/2006/relationships/image" Target="../media/image6.jp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kentresiliencehub.org.uk/"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www.moodspark.org.uk/"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kentresiliencehub.org.uk/"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www.moodspark.org.uk/"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kentresiliencehub.org.uk/"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97161-6648-4CD9-8FBE-578C0C3FBD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A192C3-4682-4A8D-913C-EE3EEFB859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18FB62-5032-443B-83A3-D02F456ACFB8}"/>
              </a:ext>
            </a:extLst>
          </p:cNvPr>
          <p:cNvSpPr>
            <a:spLocks noGrp="1"/>
          </p:cNvSpPr>
          <p:nvPr>
            <p:ph type="dt" sz="half" idx="10"/>
          </p:nvPr>
        </p:nvSpPr>
        <p:spPr/>
        <p:txBody>
          <a:bodyPr/>
          <a:lstStyle/>
          <a:p>
            <a:fld id="{0E83C66F-7BC1-4103-A87D-4693AE19D9DD}" type="datetimeFigureOut">
              <a:rPr lang="en-GB" smtClean="0"/>
              <a:t>04/01/2022</a:t>
            </a:fld>
            <a:endParaRPr lang="en-GB"/>
          </a:p>
        </p:txBody>
      </p:sp>
      <p:sp>
        <p:nvSpPr>
          <p:cNvPr id="5" name="Footer Placeholder 4">
            <a:extLst>
              <a:ext uri="{FF2B5EF4-FFF2-40B4-BE49-F238E27FC236}">
                <a16:creationId xmlns:a16="http://schemas.microsoft.com/office/drawing/2014/main" id="{745EF553-191D-42B9-BA0A-A68B0D6470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C7EF12-CFBE-490B-BF63-C5C496AB2E72}"/>
              </a:ext>
            </a:extLst>
          </p:cNvPr>
          <p:cNvSpPr>
            <a:spLocks noGrp="1"/>
          </p:cNvSpPr>
          <p:nvPr>
            <p:ph type="sldNum" sz="quarter" idx="12"/>
          </p:nvPr>
        </p:nvSpPr>
        <p:spPr/>
        <p:txBody>
          <a:bodyPr/>
          <a:lstStyle/>
          <a:p>
            <a:fld id="{A60B1B6D-AF28-4782-86FF-1A66BAE501EA}" type="slidenum">
              <a:rPr lang="en-GB" smtClean="0"/>
              <a:t>‹#›</a:t>
            </a:fld>
            <a:endParaRPr lang="en-GB"/>
          </a:p>
        </p:txBody>
      </p:sp>
      <p:grpSp>
        <p:nvGrpSpPr>
          <p:cNvPr id="7" name="Group 6">
            <a:extLst>
              <a:ext uri="{FF2B5EF4-FFF2-40B4-BE49-F238E27FC236}">
                <a16:creationId xmlns:a16="http://schemas.microsoft.com/office/drawing/2014/main" id="{3F5897F2-7FBB-4FE2-9CC7-B77F47576C5C}"/>
              </a:ext>
            </a:extLst>
          </p:cNvPr>
          <p:cNvGrpSpPr/>
          <p:nvPr/>
        </p:nvGrpSpPr>
        <p:grpSpPr>
          <a:xfrm>
            <a:off x="-5120" y="5620115"/>
            <a:ext cx="12192000" cy="1244279"/>
            <a:chOff x="0" y="5613721"/>
            <a:chExt cx="12192000" cy="1244279"/>
          </a:xfrm>
        </p:grpSpPr>
        <p:sp>
          <p:nvSpPr>
            <p:cNvPr id="8" name="Rectangle 7">
              <a:extLst>
                <a:ext uri="{FF2B5EF4-FFF2-40B4-BE49-F238E27FC236}">
                  <a16:creationId xmlns:a16="http://schemas.microsoft.com/office/drawing/2014/main" id="{5E479844-BD7C-42B7-BEED-6034C980941D}"/>
                </a:ext>
              </a:extLst>
            </p:cNvPr>
            <p:cNvSpPr/>
            <p:nvPr/>
          </p:nvSpPr>
          <p:spPr>
            <a:xfrm>
              <a:off x="0" y="5613721"/>
              <a:ext cx="12192000" cy="1244279"/>
            </a:xfrm>
            <a:prstGeom prst="rect">
              <a:avLst/>
            </a:prstGeom>
            <a:ln>
              <a:solidFill>
                <a:srgbClr val="1D1D1B"/>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01DDFEB6-343D-4ACA-9BAF-B1EF579E583A}"/>
                </a:ext>
              </a:extLst>
            </p:cNvPr>
            <p:cNvSpPr/>
            <p:nvPr/>
          </p:nvSpPr>
          <p:spPr>
            <a:xfrm>
              <a:off x="0" y="5635468"/>
              <a:ext cx="6096000" cy="1222531"/>
            </a:xfrm>
            <a:prstGeom prst="rect">
              <a:avLst/>
            </a:prstGeom>
            <a:solidFill>
              <a:srgbClr val="1D1D1B"/>
            </a:solidFill>
            <a:ln>
              <a:solidFill>
                <a:srgbClr val="1D1D1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0" name="Picture 9" descr="Text&#10;&#10;Description automatically generated">
              <a:extLst>
                <a:ext uri="{FF2B5EF4-FFF2-40B4-BE49-F238E27FC236}">
                  <a16:creationId xmlns:a16="http://schemas.microsoft.com/office/drawing/2014/main" id="{8E0C72B6-DB2A-46F1-8EAA-CF11F8B57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27" y="5765142"/>
              <a:ext cx="1368473" cy="967564"/>
            </a:xfrm>
            <a:prstGeom prst="rect">
              <a:avLst/>
            </a:prstGeom>
          </p:spPr>
        </p:pic>
        <p:sp>
          <p:nvSpPr>
            <p:cNvPr id="11" name="TextBox 10">
              <a:extLst>
                <a:ext uri="{FF2B5EF4-FFF2-40B4-BE49-F238E27FC236}">
                  <a16:creationId xmlns:a16="http://schemas.microsoft.com/office/drawing/2014/main" id="{95C915B6-C5B1-4EE4-BBE3-E4F3D3F231DC}"/>
                </a:ext>
              </a:extLst>
            </p:cNvPr>
            <p:cNvSpPr txBox="1"/>
            <p:nvPr/>
          </p:nvSpPr>
          <p:spPr>
            <a:xfrm>
              <a:off x="1687730" y="6003839"/>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2" name="TextBox 11">
              <a:extLst>
                <a:ext uri="{FF2B5EF4-FFF2-40B4-BE49-F238E27FC236}">
                  <a16:creationId xmlns:a16="http://schemas.microsoft.com/office/drawing/2014/main" id="{18FCB173-DF9C-470C-8CF1-D1576E4F1CA4}"/>
                </a:ext>
              </a:extLst>
            </p:cNvPr>
            <p:cNvSpPr txBox="1"/>
            <p:nvPr/>
          </p:nvSpPr>
          <p:spPr>
            <a:xfrm>
              <a:off x="6224861" y="6003838"/>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pic>
          <p:nvPicPr>
            <p:cNvPr id="13" name="Picture 2" descr="Image preview">
              <a:extLst>
                <a:ext uri="{FF2B5EF4-FFF2-40B4-BE49-F238E27FC236}">
                  <a16:creationId xmlns:a16="http://schemas.microsoft.com/office/drawing/2014/main" id="{62FF62C8-88D3-40AD-A1D3-3E6FC8F429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1359" y="5707101"/>
              <a:ext cx="1617144" cy="11053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34150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07AD9F1-79AF-4EB2-9B2E-3FCB38653F87}"/>
              </a:ext>
            </a:extLst>
          </p:cNvPr>
          <p:cNvSpPr>
            <a:spLocks noGrp="1"/>
          </p:cNvSpPr>
          <p:nvPr>
            <p:ph sz="half" idx="2"/>
          </p:nvPr>
        </p:nvSpPr>
        <p:spPr>
          <a:xfrm>
            <a:off x="838200" y="3402374"/>
            <a:ext cx="10836397" cy="2092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1492570-1520-478F-80AB-A5604605451C}"/>
              </a:ext>
            </a:extLst>
          </p:cNvPr>
          <p:cNvSpPr>
            <a:spLocks noGrp="1"/>
          </p:cNvSpPr>
          <p:nvPr>
            <p:ph type="dt" sz="half" idx="10"/>
          </p:nvPr>
        </p:nvSpPr>
        <p:spPr/>
        <p:txBody>
          <a:bodyPr/>
          <a:lstStyle/>
          <a:p>
            <a:fld id="{0E83C66F-7BC1-4103-A87D-4693AE19D9DD}" type="datetimeFigureOut">
              <a:rPr lang="en-GB" smtClean="0"/>
              <a:t>04/01/2022</a:t>
            </a:fld>
            <a:endParaRPr lang="en-GB"/>
          </a:p>
        </p:txBody>
      </p:sp>
      <p:sp>
        <p:nvSpPr>
          <p:cNvPr id="8" name="Footer Placeholder 7">
            <a:extLst>
              <a:ext uri="{FF2B5EF4-FFF2-40B4-BE49-F238E27FC236}">
                <a16:creationId xmlns:a16="http://schemas.microsoft.com/office/drawing/2014/main" id="{F0ADD274-70C3-4952-9562-713EC615A8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E57C943-E0D8-4532-B85F-03B853DCF9EC}"/>
              </a:ext>
            </a:extLst>
          </p:cNvPr>
          <p:cNvSpPr>
            <a:spLocks noGrp="1"/>
          </p:cNvSpPr>
          <p:nvPr>
            <p:ph type="sldNum" sz="quarter" idx="12"/>
          </p:nvPr>
        </p:nvSpPr>
        <p:spPr/>
        <p:txBody>
          <a:bodyPr/>
          <a:lstStyle/>
          <a:p>
            <a:fld id="{A60B1B6D-AF28-4782-86FF-1A66BAE501EA}" type="slidenum">
              <a:rPr lang="en-GB" smtClean="0"/>
              <a:t>‹#›</a:t>
            </a:fld>
            <a:endParaRPr lang="en-GB"/>
          </a:p>
        </p:txBody>
      </p:sp>
      <p:grpSp>
        <p:nvGrpSpPr>
          <p:cNvPr id="10" name="Group 9">
            <a:extLst>
              <a:ext uri="{FF2B5EF4-FFF2-40B4-BE49-F238E27FC236}">
                <a16:creationId xmlns:a16="http://schemas.microsoft.com/office/drawing/2014/main" id="{590D1730-87FB-41C2-A66E-FE3463130A50}"/>
              </a:ext>
            </a:extLst>
          </p:cNvPr>
          <p:cNvGrpSpPr/>
          <p:nvPr/>
        </p:nvGrpSpPr>
        <p:grpSpPr>
          <a:xfrm>
            <a:off x="-5120" y="5620115"/>
            <a:ext cx="12192000" cy="1244279"/>
            <a:chOff x="0" y="5613721"/>
            <a:chExt cx="12192000" cy="1244279"/>
          </a:xfrm>
        </p:grpSpPr>
        <p:sp>
          <p:nvSpPr>
            <p:cNvPr id="11" name="Rectangle 10">
              <a:extLst>
                <a:ext uri="{FF2B5EF4-FFF2-40B4-BE49-F238E27FC236}">
                  <a16:creationId xmlns:a16="http://schemas.microsoft.com/office/drawing/2014/main" id="{0227AFC7-F567-4677-9932-F00468B1C4C0}"/>
                </a:ext>
              </a:extLst>
            </p:cNvPr>
            <p:cNvSpPr/>
            <p:nvPr/>
          </p:nvSpPr>
          <p:spPr>
            <a:xfrm>
              <a:off x="0" y="5613721"/>
              <a:ext cx="12192000" cy="1244279"/>
            </a:xfrm>
            <a:prstGeom prst="rect">
              <a:avLst/>
            </a:prstGeom>
            <a:ln>
              <a:solidFill>
                <a:srgbClr val="1D1D1B"/>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72E245AE-AD57-43CE-ABBB-DFE508C59A47}"/>
                </a:ext>
              </a:extLst>
            </p:cNvPr>
            <p:cNvSpPr/>
            <p:nvPr/>
          </p:nvSpPr>
          <p:spPr>
            <a:xfrm>
              <a:off x="0" y="5635468"/>
              <a:ext cx="6096000" cy="1222531"/>
            </a:xfrm>
            <a:prstGeom prst="rect">
              <a:avLst/>
            </a:prstGeom>
            <a:solidFill>
              <a:srgbClr val="1D1D1B"/>
            </a:solidFill>
            <a:ln>
              <a:solidFill>
                <a:srgbClr val="1D1D1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3" name="Picture 12" descr="Text&#10;&#10;Description automatically generated">
              <a:extLst>
                <a:ext uri="{FF2B5EF4-FFF2-40B4-BE49-F238E27FC236}">
                  <a16:creationId xmlns:a16="http://schemas.microsoft.com/office/drawing/2014/main" id="{2ECE7D59-78CA-455F-89C4-E0A09A64A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27" y="5765142"/>
              <a:ext cx="1368473" cy="967564"/>
            </a:xfrm>
            <a:prstGeom prst="rect">
              <a:avLst/>
            </a:prstGeom>
          </p:spPr>
        </p:pic>
        <p:sp>
          <p:nvSpPr>
            <p:cNvPr id="14" name="TextBox 13">
              <a:extLst>
                <a:ext uri="{FF2B5EF4-FFF2-40B4-BE49-F238E27FC236}">
                  <a16:creationId xmlns:a16="http://schemas.microsoft.com/office/drawing/2014/main" id="{06328A37-99CE-43AB-8C87-107505AC4772}"/>
                </a:ext>
              </a:extLst>
            </p:cNvPr>
            <p:cNvSpPr txBox="1"/>
            <p:nvPr/>
          </p:nvSpPr>
          <p:spPr>
            <a:xfrm>
              <a:off x="1687730" y="6003839"/>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5" name="TextBox 14">
              <a:extLst>
                <a:ext uri="{FF2B5EF4-FFF2-40B4-BE49-F238E27FC236}">
                  <a16:creationId xmlns:a16="http://schemas.microsoft.com/office/drawing/2014/main" id="{0369432F-DCA2-4091-882E-E2BF0BC32570}"/>
                </a:ext>
              </a:extLst>
            </p:cNvPr>
            <p:cNvSpPr txBox="1"/>
            <p:nvPr/>
          </p:nvSpPr>
          <p:spPr>
            <a:xfrm>
              <a:off x="6224861" y="6003838"/>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pic>
          <p:nvPicPr>
            <p:cNvPr id="16" name="Picture 2" descr="Image preview">
              <a:extLst>
                <a:ext uri="{FF2B5EF4-FFF2-40B4-BE49-F238E27FC236}">
                  <a16:creationId xmlns:a16="http://schemas.microsoft.com/office/drawing/2014/main" id="{D4DF910F-5DFF-47B7-B1AA-B0D0B2CAC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1359" y="5707101"/>
              <a:ext cx="1617144" cy="110539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16">
            <a:extLst>
              <a:ext uri="{FF2B5EF4-FFF2-40B4-BE49-F238E27FC236}">
                <a16:creationId xmlns:a16="http://schemas.microsoft.com/office/drawing/2014/main" id="{54444491-0AEB-46C1-BDFD-E3C44687ACA3}"/>
              </a:ext>
            </a:extLst>
          </p:cNvPr>
          <p:cNvSpPr/>
          <p:nvPr/>
        </p:nvSpPr>
        <p:spPr>
          <a:xfrm>
            <a:off x="39189" y="53513"/>
            <a:ext cx="12152811" cy="6765372"/>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peech Bubble: Rectangle 18">
            <a:extLst>
              <a:ext uri="{FF2B5EF4-FFF2-40B4-BE49-F238E27FC236}">
                <a16:creationId xmlns:a16="http://schemas.microsoft.com/office/drawing/2014/main" id="{A0705F12-94EA-498F-9A5A-7D51BED4BDE5}"/>
              </a:ext>
            </a:extLst>
          </p:cNvPr>
          <p:cNvSpPr/>
          <p:nvPr/>
        </p:nvSpPr>
        <p:spPr>
          <a:xfrm>
            <a:off x="9089322" y="1008094"/>
            <a:ext cx="3237895" cy="1321149"/>
          </a:xfrm>
          <a:prstGeom prst="wedgeRectCallout">
            <a:avLst>
              <a:gd name="adj1" fmla="val 46591"/>
              <a:gd name="adj2" fmla="val 6769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peech Bubble: Oval 19">
            <a:extLst>
              <a:ext uri="{FF2B5EF4-FFF2-40B4-BE49-F238E27FC236}">
                <a16:creationId xmlns:a16="http://schemas.microsoft.com/office/drawing/2014/main" id="{F8C460AA-4D5D-4896-B879-0AC3F896BD54}"/>
              </a:ext>
            </a:extLst>
          </p:cNvPr>
          <p:cNvSpPr/>
          <p:nvPr/>
        </p:nvSpPr>
        <p:spPr>
          <a:xfrm>
            <a:off x="7993716" y="-525084"/>
            <a:ext cx="3074375" cy="1965761"/>
          </a:xfrm>
          <a:prstGeom prst="wedgeEllipseCallout">
            <a:avLst>
              <a:gd name="adj1" fmla="val 22294"/>
              <a:gd name="adj2" fmla="val 70640"/>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peech Bubble: Rectangle with Corners Rounded 20">
            <a:extLst>
              <a:ext uri="{FF2B5EF4-FFF2-40B4-BE49-F238E27FC236}">
                <a16:creationId xmlns:a16="http://schemas.microsoft.com/office/drawing/2014/main" id="{21AE2598-1A42-498C-96F6-19DA7E943A5F}"/>
              </a:ext>
            </a:extLst>
          </p:cNvPr>
          <p:cNvSpPr/>
          <p:nvPr/>
        </p:nvSpPr>
        <p:spPr>
          <a:xfrm>
            <a:off x="10041752" y="-380864"/>
            <a:ext cx="1794510" cy="1563037"/>
          </a:xfrm>
          <a:prstGeom prst="wedgeRoundRectCallout">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hought Bubble: Cloud 21">
            <a:extLst>
              <a:ext uri="{FF2B5EF4-FFF2-40B4-BE49-F238E27FC236}">
                <a16:creationId xmlns:a16="http://schemas.microsoft.com/office/drawing/2014/main" id="{69FD1897-BE37-49A5-BD1C-D63FDB4FB937}"/>
              </a:ext>
            </a:extLst>
          </p:cNvPr>
          <p:cNvSpPr/>
          <p:nvPr/>
        </p:nvSpPr>
        <p:spPr>
          <a:xfrm rot="1476884">
            <a:off x="10219892" y="1885663"/>
            <a:ext cx="2117779" cy="1534915"/>
          </a:xfrm>
          <a:prstGeom prst="cloudCallout">
            <a:avLst/>
          </a:prstGeom>
          <a:solidFill>
            <a:srgbClr val="1488C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peech Bubble: Oval 22">
            <a:extLst>
              <a:ext uri="{FF2B5EF4-FFF2-40B4-BE49-F238E27FC236}">
                <a16:creationId xmlns:a16="http://schemas.microsoft.com/office/drawing/2014/main" id="{E43C48CA-2D2D-4860-A1E9-316C6A6A13FC}"/>
              </a:ext>
            </a:extLst>
          </p:cNvPr>
          <p:cNvSpPr/>
          <p:nvPr/>
        </p:nvSpPr>
        <p:spPr>
          <a:xfrm>
            <a:off x="7566200" y="1922595"/>
            <a:ext cx="1794510" cy="1277720"/>
          </a:xfrm>
          <a:prstGeom prst="wedgeEllipseCallout">
            <a:avLst>
              <a:gd name="adj1" fmla="val 42224"/>
              <a:gd name="adj2" fmla="val 57133"/>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hought Bubble: Cloud 23">
            <a:extLst>
              <a:ext uri="{FF2B5EF4-FFF2-40B4-BE49-F238E27FC236}">
                <a16:creationId xmlns:a16="http://schemas.microsoft.com/office/drawing/2014/main" id="{38751C3E-0727-4740-8253-EBF308785CF7}"/>
              </a:ext>
            </a:extLst>
          </p:cNvPr>
          <p:cNvSpPr/>
          <p:nvPr/>
        </p:nvSpPr>
        <p:spPr>
          <a:xfrm>
            <a:off x="1796665" y="1437473"/>
            <a:ext cx="2281181" cy="1147463"/>
          </a:xfrm>
          <a:prstGeom prst="cloudCallout">
            <a:avLst>
              <a:gd name="adj1" fmla="val 4721"/>
              <a:gd name="adj2" fmla="val 68477"/>
            </a:avLst>
          </a:prstGeom>
          <a:solidFill>
            <a:srgbClr val="1488CA"/>
          </a:solidFill>
          <a:ln>
            <a:solidFill>
              <a:srgbClr val="1D9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peech Bubble: Rectangle 24">
            <a:extLst>
              <a:ext uri="{FF2B5EF4-FFF2-40B4-BE49-F238E27FC236}">
                <a16:creationId xmlns:a16="http://schemas.microsoft.com/office/drawing/2014/main" id="{6FE03D55-BD28-4A5D-804E-9DC0C05519F3}"/>
              </a:ext>
            </a:extLst>
          </p:cNvPr>
          <p:cNvSpPr/>
          <p:nvPr/>
        </p:nvSpPr>
        <p:spPr>
          <a:xfrm rot="20531057">
            <a:off x="-284772" y="599179"/>
            <a:ext cx="2520581" cy="1730066"/>
          </a:xfrm>
          <a:prstGeom prst="wedgeRectCallout">
            <a:avLst>
              <a:gd name="adj1" fmla="val 10552"/>
              <a:gd name="adj2" fmla="val 8319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Speech Bubble: Rectangle with Corners Rounded 25">
            <a:extLst>
              <a:ext uri="{FF2B5EF4-FFF2-40B4-BE49-F238E27FC236}">
                <a16:creationId xmlns:a16="http://schemas.microsoft.com/office/drawing/2014/main" id="{1928C83A-78E9-442D-AE0C-8936C40E98D2}"/>
              </a:ext>
            </a:extLst>
          </p:cNvPr>
          <p:cNvSpPr/>
          <p:nvPr/>
        </p:nvSpPr>
        <p:spPr>
          <a:xfrm>
            <a:off x="2082782" y="76761"/>
            <a:ext cx="1794510" cy="1563037"/>
          </a:xfrm>
          <a:prstGeom prst="wedgeRoundRectCallout">
            <a:avLst>
              <a:gd name="adj1" fmla="val -71788"/>
              <a:gd name="adj2" fmla="val 90288"/>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peech Bubble: Rectangle with Corners Rounded 26">
            <a:extLst>
              <a:ext uri="{FF2B5EF4-FFF2-40B4-BE49-F238E27FC236}">
                <a16:creationId xmlns:a16="http://schemas.microsoft.com/office/drawing/2014/main" id="{3CDD3950-6A8B-443B-B0AC-54C6A5D15E10}"/>
              </a:ext>
            </a:extLst>
          </p:cNvPr>
          <p:cNvSpPr/>
          <p:nvPr/>
        </p:nvSpPr>
        <p:spPr>
          <a:xfrm rot="21107619">
            <a:off x="4181173" y="1202266"/>
            <a:ext cx="1794510" cy="1563037"/>
          </a:xfrm>
          <a:prstGeom prst="wedgeRoundRectCallout">
            <a:avLst>
              <a:gd name="adj1" fmla="val 65662"/>
              <a:gd name="adj2" fmla="val 72366"/>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Speech Bubble: Rectangle with Corners Rounded 27">
            <a:extLst>
              <a:ext uri="{FF2B5EF4-FFF2-40B4-BE49-F238E27FC236}">
                <a16:creationId xmlns:a16="http://schemas.microsoft.com/office/drawing/2014/main" id="{75250DA6-B3DC-4B6A-999D-620492DEC3ED}"/>
              </a:ext>
            </a:extLst>
          </p:cNvPr>
          <p:cNvSpPr/>
          <p:nvPr/>
        </p:nvSpPr>
        <p:spPr>
          <a:xfrm rot="1471521">
            <a:off x="7403406" y="349907"/>
            <a:ext cx="1794510" cy="1563037"/>
          </a:xfrm>
          <a:prstGeom prst="wedgeRoundRectCallout">
            <a:avLst>
              <a:gd name="adj1" fmla="val -33572"/>
              <a:gd name="adj2" fmla="val 66888"/>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peech Bubble: Oval 28">
            <a:extLst>
              <a:ext uri="{FF2B5EF4-FFF2-40B4-BE49-F238E27FC236}">
                <a16:creationId xmlns:a16="http://schemas.microsoft.com/office/drawing/2014/main" id="{D09C6799-A0B1-4945-BAE6-963325373064}"/>
              </a:ext>
            </a:extLst>
          </p:cNvPr>
          <p:cNvSpPr/>
          <p:nvPr/>
        </p:nvSpPr>
        <p:spPr>
          <a:xfrm>
            <a:off x="3151247" y="937161"/>
            <a:ext cx="1794510" cy="1277720"/>
          </a:xfrm>
          <a:prstGeom prst="wedgeEllipseCallout">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peech Bubble: Oval 29">
            <a:extLst>
              <a:ext uri="{FF2B5EF4-FFF2-40B4-BE49-F238E27FC236}">
                <a16:creationId xmlns:a16="http://schemas.microsoft.com/office/drawing/2014/main" id="{6C878254-1C92-4A26-8858-67006AF90E0E}"/>
              </a:ext>
            </a:extLst>
          </p:cNvPr>
          <p:cNvSpPr/>
          <p:nvPr/>
        </p:nvSpPr>
        <p:spPr>
          <a:xfrm>
            <a:off x="-153568" y="-347388"/>
            <a:ext cx="1794510" cy="1277720"/>
          </a:xfrm>
          <a:prstGeom prst="wedgeEllipseCallout">
            <a:avLst>
              <a:gd name="adj1" fmla="val -21470"/>
              <a:gd name="adj2" fmla="val 65184"/>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Speech Bubble: Rectangle 30">
            <a:extLst>
              <a:ext uri="{FF2B5EF4-FFF2-40B4-BE49-F238E27FC236}">
                <a16:creationId xmlns:a16="http://schemas.microsoft.com/office/drawing/2014/main" id="{4A349A52-0E44-46A9-A31B-5661CEE6CC49}"/>
              </a:ext>
            </a:extLst>
          </p:cNvPr>
          <p:cNvSpPr/>
          <p:nvPr/>
        </p:nvSpPr>
        <p:spPr>
          <a:xfrm>
            <a:off x="4654231" y="415590"/>
            <a:ext cx="2637801" cy="1647164"/>
          </a:xfrm>
          <a:prstGeom prst="wedgeRectCallout">
            <a:avLst>
              <a:gd name="adj1" fmla="val 13832"/>
              <a:gd name="adj2" fmla="val 6735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Speech Bubble: Rectangle 31">
            <a:extLst>
              <a:ext uri="{FF2B5EF4-FFF2-40B4-BE49-F238E27FC236}">
                <a16:creationId xmlns:a16="http://schemas.microsoft.com/office/drawing/2014/main" id="{C6EF307A-40D1-44EE-935C-671AEB05842B}"/>
              </a:ext>
            </a:extLst>
          </p:cNvPr>
          <p:cNvSpPr/>
          <p:nvPr/>
        </p:nvSpPr>
        <p:spPr>
          <a:xfrm>
            <a:off x="3181705" y="-419224"/>
            <a:ext cx="1611025" cy="991970"/>
          </a:xfrm>
          <a:prstGeom prst="wedgeRectCallout">
            <a:avLst>
              <a:gd name="adj1" fmla="val -27218"/>
              <a:gd name="adj2" fmla="val 763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hought Bubble: Cloud 32">
            <a:extLst>
              <a:ext uri="{FF2B5EF4-FFF2-40B4-BE49-F238E27FC236}">
                <a16:creationId xmlns:a16="http://schemas.microsoft.com/office/drawing/2014/main" id="{F14F527B-4005-46FC-B1D5-034A760B530E}"/>
              </a:ext>
            </a:extLst>
          </p:cNvPr>
          <p:cNvSpPr/>
          <p:nvPr/>
        </p:nvSpPr>
        <p:spPr>
          <a:xfrm>
            <a:off x="3975017" y="-467113"/>
            <a:ext cx="3031909" cy="1741110"/>
          </a:xfrm>
          <a:prstGeom prst="cloudCallout">
            <a:avLst/>
          </a:prstGeom>
          <a:solidFill>
            <a:srgbClr val="1488C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hought Bubble: Cloud 33">
            <a:extLst>
              <a:ext uri="{FF2B5EF4-FFF2-40B4-BE49-F238E27FC236}">
                <a16:creationId xmlns:a16="http://schemas.microsoft.com/office/drawing/2014/main" id="{F73BC9C1-DB19-4CAA-A659-C43A20FEBE4B}"/>
              </a:ext>
            </a:extLst>
          </p:cNvPr>
          <p:cNvSpPr/>
          <p:nvPr/>
        </p:nvSpPr>
        <p:spPr>
          <a:xfrm>
            <a:off x="1114676" y="-1085328"/>
            <a:ext cx="2412667" cy="1715653"/>
          </a:xfrm>
          <a:prstGeom prst="cloudCallout">
            <a:avLst>
              <a:gd name="adj1" fmla="val 20383"/>
              <a:gd name="adj2" fmla="val 58503"/>
            </a:avLst>
          </a:prstGeom>
          <a:solidFill>
            <a:srgbClr val="1D9AA8"/>
          </a:solidFill>
          <a:ln>
            <a:solidFill>
              <a:srgbClr val="14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hought Bubble: Cloud 34">
            <a:extLst>
              <a:ext uri="{FF2B5EF4-FFF2-40B4-BE49-F238E27FC236}">
                <a16:creationId xmlns:a16="http://schemas.microsoft.com/office/drawing/2014/main" id="{4BFE4A49-259B-40FB-BDF2-E1EB26CBC709}"/>
              </a:ext>
            </a:extLst>
          </p:cNvPr>
          <p:cNvSpPr/>
          <p:nvPr/>
        </p:nvSpPr>
        <p:spPr>
          <a:xfrm>
            <a:off x="6322651" y="-336559"/>
            <a:ext cx="2281181" cy="1147463"/>
          </a:xfrm>
          <a:prstGeom prst="cloudCallout">
            <a:avLst>
              <a:gd name="adj1" fmla="val 4721"/>
              <a:gd name="adj2" fmla="val 68477"/>
            </a:avLst>
          </a:prstGeom>
          <a:solidFill>
            <a:srgbClr val="1D9AA8"/>
          </a:solidFill>
          <a:ln>
            <a:solidFill>
              <a:srgbClr val="14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0043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91A56EB-073A-4B04-B8A3-FA364D91023C}"/>
              </a:ext>
            </a:extLst>
          </p:cNvPr>
          <p:cNvSpPr/>
          <p:nvPr/>
        </p:nvSpPr>
        <p:spPr>
          <a:xfrm>
            <a:off x="6090880" y="6685"/>
            <a:ext cx="6096000" cy="559635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E5A1379-0FB9-4076-AA36-C4FE2D569753}"/>
              </a:ext>
            </a:extLst>
          </p:cNvPr>
          <p:cNvSpPr>
            <a:spLocks noGrp="1"/>
          </p:cNvSpPr>
          <p:nvPr>
            <p:ph type="title"/>
          </p:nvPr>
        </p:nvSpPr>
        <p:spPr>
          <a:xfrm>
            <a:off x="839788" y="352062"/>
            <a:ext cx="5157787"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06E613-97D4-4B73-B0A6-1724B20E5A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7AD9F1-79AF-4EB2-9B2E-3FCB38653F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a:extLst>
              <a:ext uri="{FF2B5EF4-FFF2-40B4-BE49-F238E27FC236}">
                <a16:creationId xmlns:a16="http://schemas.microsoft.com/office/drawing/2014/main" id="{51851784-BA56-4F19-9099-5BB8AAAE7372}"/>
              </a:ext>
            </a:extLst>
          </p:cNvPr>
          <p:cNvSpPr>
            <a:spLocks noGrp="1"/>
          </p:cNvSpPr>
          <p:nvPr>
            <p:ph sz="quarter" idx="4"/>
          </p:nvPr>
        </p:nvSpPr>
        <p:spPr>
          <a:xfrm>
            <a:off x="6681652" y="662781"/>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1492570-1520-478F-80AB-A5604605451C}"/>
              </a:ext>
            </a:extLst>
          </p:cNvPr>
          <p:cNvSpPr>
            <a:spLocks noGrp="1"/>
          </p:cNvSpPr>
          <p:nvPr>
            <p:ph type="dt" sz="half" idx="10"/>
          </p:nvPr>
        </p:nvSpPr>
        <p:spPr/>
        <p:txBody>
          <a:bodyPr/>
          <a:lstStyle/>
          <a:p>
            <a:fld id="{0E83C66F-7BC1-4103-A87D-4693AE19D9DD}" type="datetimeFigureOut">
              <a:rPr lang="en-GB" smtClean="0"/>
              <a:t>04/01/2022</a:t>
            </a:fld>
            <a:endParaRPr lang="en-GB"/>
          </a:p>
        </p:txBody>
      </p:sp>
      <p:sp>
        <p:nvSpPr>
          <p:cNvPr id="8" name="Footer Placeholder 7">
            <a:extLst>
              <a:ext uri="{FF2B5EF4-FFF2-40B4-BE49-F238E27FC236}">
                <a16:creationId xmlns:a16="http://schemas.microsoft.com/office/drawing/2014/main" id="{F0ADD274-70C3-4952-9562-713EC615A8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E57C943-E0D8-4532-B85F-03B853DCF9EC}"/>
              </a:ext>
            </a:extLst>
          </p:cNvPr>
          <p:cNvSpPr>
            <a:spLocks noGrp="1"/>
          </p:cNvSpPr>
          <p:nvPr>
            <p:ph type="sldNum" sz="quarter" idx="12"/>
          </p:nvPr>
        </p:nvSpPr>
        <p:spPr/>
        <p:txBody>
          <a:bodyPr/>
          <a:lstStyle/>
          <a:p>
            <a:fld id="{A60B1B6D-AF28-4782-86FF-1A66BAE501EA}" type="slidenum">
              <a:rPr lang="en-GB" smtClean="0"/>
              <a:t>‹#›</a:t>
            </a:fld>
            <a:endParaRPr lang="en-GB"/>
          </a:p>
        </p:txBody>
      </p:sp>
      <p:sp>
        <p:nvSpPr>
          <p:cNvPr id="11" name="Rectangle 10">
            <a:extLst>
              <a:ext uri="{FF2B5EF4-FFF2-40B4-BE49-F238E27FC236}">
                <a16:creationId xmlns:a16="http://schemas.microsoft.com/office/drawing/2014/main" id="{0227AFC7-F567-4677-9932-F00468B1C4C0}"/>
              </a:ext>
            </a:extLst>
          </p:cNvPr>
          <p:cNvSpPr/>
          <p:nvPr/>
        </p:nvSpPr>
        <p:spPr>
          <a:xfrm>
            <a:off x="-5120" y="5620115"/>
            <a:ext cx="12192000" cy="1244279"/>
          </a:xfrm>
          <a:prstGeom prst="rect">
            <a:avLst/>
          </a:prstGeom>
          <a:ln>
            <a:solidFill>
              <a:srgbClr val="1D1D1B"/>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72E245AE-AD57-43CE-ABBB-DFE508C59A47}"/>
              </a:ext>
            </a:extLst>
          </p:cNvPr>
          <p:cNvSpPr/>
          <p:nvPr/>
        </p:nvSpPr>
        <p:spPr>
          <a:xfrm>
            <a:off x="-5120" y="5641862"/>
            <a:ext cx="6096000" cy="1222531"/>
          </a:xfrm>
          <a:prstGeom prst="rect">
            <a:avLst/>
          </a:prstGeom>
          <a:solidFill>
            <a:srgbClr val="1D1D1B"/>
          </a:solidFill>
          <a:ln>
            <a:solidFill>
              <a:srgbClr val="1D1D1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3" name="Picture 12" descr="Text&#10;&#10;Description automatically generated">
            <a:extLst>
              <a:ext uri="{FF2B5EF4-FFF2-40B4-BE49-F238E27FC236}">
                <a16:creationId xmlns:a16="http://schemas.microsoft.com/office/drawing/2014/main" id="{2ECE7D59-78CA-455F-89C4-E0A09A64A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07" y="5771536"/>
            <a:ext cx="1368473" cy="967564"/>
          </a:xfrm>
          <a:prstGeom prst="rect">
            <a:avLst/>
          </a:prstGeom>
        </p:spPr>
      </p:pic>
      <p:sp>
        <p:nvSpPr>
          <p:cNvPr id="14" name="TextBox 13">
            <a:extLst>
              <a:ext uri="{FF2B5EF4-FFF2-40B4-BE49-F238E27FC236}">
                <a16:creationId xmlns:a16="http://schemas.microsoft.com/office/drawing/2014/main" id="{06328A37-99CE-43AB-8C87-107505AC4772}"/>
              </a:ext>
            </a:extLst>
          </p:cNvPr>
          <p:cNvSpPr txBox="1"/>
          <p:nvPr/>
        </p:nvSpPr>
        <p:spPr>
          <a:xfrm>
            <a:off x="1682610" y="6010233"/>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5" name="TextBox 14">
            <a:extLst>
              <a:ext uri="{FF2B5EF4-FFF2-40B4-BE49-F238E27FC236}">
                <a16:creationId xmlns:a16="http://schemas.microsoft.com/office/drawing/2014/main" id="{0369432F-DCA2-4091-882E-E2BF0BC32570}"/>
              </a:ext>
            </a:extLst>
          </p:cNvPr>
          <p:cNvSpPr txBox="1"/>
          <p:nvPr/>
        </p:nvSpPr>
        <p:spPr>
          <a:xfrm>
            <a:off x="6219741" y="6010232"/>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pic>
        <p:nvPicPr>
          <p:cNvPr id="16" name="Picture 2" descr="Image preview">
            <a:extLst>
              <a:ext uri="{FF2B5EF4-FFF2-40B4-BE49-F238E27FC236}">
                <a16:creationId xmlns:a16="http://schemas.microsoft.com/office/drawing/2014/main" id="{D4DF910F-5DFF-47B7-B1AA-B0D0B2CAC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6239" y="5713495"/>
            <a:ext cx="1617144" cy="110539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31247335-AF05-4784-B123-807562E2E350}"/>
              </a:ext>
            </a:extLst>
          </p:cNvPr>
          <p:cNvSpPr/>
          <p:nvPr/>
        </p:nvSpPr>
        <p:spPr>
          <a:xfrm>
            <a:off x="39189" y="0"/>
            <a:ext cx="12152811" cy="688147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18949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ACA3DD5-45E5-4B28-ADCD-61365316E1F0}"/>
              </a:ext>
            </a:extLst>
          </p:cNvPr>
          <p:cNvGrpSpPr/>
          <p:nvPr/>
        </p:nvGrpSpPr>
        <p:grpSpPr>
          <a:xfrm>
            <a:off x="0" y="0"/>
            <a:ext cx="12207240" cy="6884504"/>
            <a:chOff x="-30480" y="0"/>
            <a:chExt cx="12207240" cy="6884504"/>
          </a:xfrm>
        </p:grpSpPr>
        <p:sp>
          <p:nvSpPr>
            <p:cNvPr id="6" name="Rectangle 5">
              <a:extLst>
                <a:ext uri="{FF2B5EF4-FFF2-40B4-BE49-F238E27FC236}">
                  <a16:creationId xmlns:a16="http://schemas.microsoft.com/office/drawing/2014/main" id="{7425DE80-309C-45BF-9829-E677055356B5}"/>
                </a:ext>
              </a:extLst>
            </p:cNvPr>
            <p:cNvSpPr/>
            <p:nvPr/>
          </p:nvSpPr>
          <p:spPr>
            <a:xfrm>
              <a:off x="-30480" y="0"/>
              <a:ext cx="6096000" cy="6858000"/>
            </a:xfrm>
            <a:prstGeom prst="rect">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Text&#10;&#10;Description automatically generated">
              <a:extLst>
                <a:ext uri="{FF2B5EF4-FFF2-40B4-BE49-F238E27FC236}">
                  <a16:creationId xmlns:a16="http://schemas.microsoft.com/office/drawing/2014/main" id="{6C88113F-4662-4324-A03E-222EF3103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116" y="802886"/>
              <a:ext cx="2760423" cy="1951727"/>
            </a:xfrm>
            <a:prstGeom prst="rect">
              <a:avLst/>
            </a:prstGeom>
          </p:spPr>
        </p:pic>
        <p:pic>
          <p:nvPicPr>
            <p:cNvPr id="8" name="Picture 7" descr="Logo&#10;&#10;Description automatically generated">
              <a:extLst>
                <a:ext uri="{FF2B5EF4-FFF2-40B4-BE49-F238E27FC236}">
                  <a16:creationId xmlns:a16="http://schemas.microsoft.com/office/drawing/2014/main" id="{F0EFF575-9B57-4F24-9434-DDAA3A32EC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8532" y="802886"/>
              <a:ext cx="2821352" cy="1928883"/>
            </a:xfrm>
            <a:prstGeom prst="rect">
              <a:avLst/>
            </a:prstGeom>
          </p:spPr>
        </p:pic>
        <p:sp>
          <p:nvSpPr>
            <p:cNvPr id="9" name="Rectangle 8">
              <a:extLst>
                <a:ext uri="{FF2B5EF4-FFF2-40B4-BE49-F238E27FC236}">
                  <a16:creationId xmlns:a16="http://schemas.microsoft.com/office/drawing/2014/main" id="{79116D5B-A62B-4EAC-9DBF-D4645310520D}"/>
                </a:ext>
              </a:extLst>
            </p:cNvPr>
            <p:cNvSpPr/>
            <p:nvPr/>
          </p:nvSpPr>
          <p:spPr>
            <a:xfrm>
              <a:off x="0" y="5613113"/>
              <a:ext cx="12176760" cy="1271391"/>
            </a:xfrm>
            <a:prstGeom prst="rect">
              <a:avLst/>
            </a:prstGeom>
            <a:solidFill>
              <a:schemeClr val="bg1"/>
            </a:solidFill>
            <a:ln w="381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  	               HeadStart Kent funded by			        	   and in partnership with </a:t>
              </a:r>
            </a:p>
          </p:txBody>
        </p:sp>
        <p:pic>
          <p:nvPicPr>
            <p:cNvPr id="10" name="Picture 9" descr="Diagram&#10;&#10;Description automatically generated">
              <a:extLst>
                <a:ext uri="{FF2B5EF4-FFF2-40B4-BE49-F238E27FC236}">
                  <a16:creationId xmlns:a16="http://schemas.microsoft.com/office/drawing/2014/main" id="{405B8C12-5B12-409C-A3F0-7977790920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478" y="5757882"/>
              <a:ext cx="728247" cy="102870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5A8AF3F0-EDE7-42CE-94DD-05C70650CF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4679" y="5601389"/>
              <a:ext cx="2423605" cy="1185193"/>
            </a:xfrm>
            <a:prstGeom prst="rect">
              <a:avLst/>
            </a:prstGeom>
          </p:spPr>
        </p:pic>
        <p:pic>
          <p:nvPicPr>
            <p:cNvPr id="12" name="Picture 11" descr="A close up of a sign&#10;&#10;Description automatically generated">
              <a:extLst>
                <a:ext uri="{FF2B5EF4-FFF2-40B4-BE49-F238E27FC236}">
                  <a16:creationId xmlns:a16="http://schemas.microsoft.com/office/drawing/2014/main" id="{8F04B755-7DF1-43E9-9088-43BB1D3389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68550" y="5808345"/>
              <a:ext cx="1450452" cy="944880"/>
            </a:xfrm>
            <a:prstGeom prst="rect">
              <a:avLst/>
            </a:prstGeom>
          </p:spPr>
        </p:pic>
        <p:sp>
          <p:nvSpPr>
            <p:cNvPr id="13" name="TextBox 12">
              <a:extLst>
                <a:ext uri="{FF2B5EF4-FFF2-40B4-BE49-F238E27FC236}">
                  <a16:creationId xmlns:a16="http://schemas.microsoft.com/office/drawing/2014/main" id="{89F532F9-12C0-4153-BA44-588427E3C5F7}"/>
                </a:ext>
              </a:extLst>
            </p:cNvPr>
            <p:cNvSpPr txBox="1"/>
            <p:nvPr/>
          </p:nvSpPr>
          <p:spPr>
            <a:xfrm>
              <a:off x="6355080" y="3243295"/>
              <a:ext cx="5663922" cy="646331"/>
            </a:xfrm>
            <a:prstGeom prst="rect">
              <a:avLst/>
            </a:prstGeom>
            <a:noFill/>
            <a:ln>
              <a:solidFill>
                <a:schemeClr val="bg1"/>
              </a:solidFill>
            </a:ln>
          </p:spPr>
          <p:txBody>
            <a:bodyPr wrap="square" rtlCol="0">
              <a:spAutoFit/>
            </a:bodyPr>
            <a:lstStyle/>
            <a:p>
              <a:pPr algn="ctr"/>
              <a:r>
                <a:rPr lang="en-GB" b="1" i="1" dirty="0">
                  <a:solidFill>
                    <a:srgbClr val="001935"/>
                  </a:solidFill>
                  <a:effectLst/>
                  <a:latin typeface="Montserrat"/>
                </a:rPr>
                <a:t>A place where young people aged 10-16 can learn how to look after their emotional wellbeing and mental health</a:t>
              </a:r>
            </a:p>
          </p:txBody>
        </p:sp>
        <p:sp>
          <p:nvSpPr>
            <p:cNvPr id="14" name="TextBox 13">
              <a:extLst>
                <a:ext uri="{FF2B5EF4-FFF2-40B4-BE49-F238E27FC236}">
                  <a16:creationId xmlns:a16="http://schemas.microsoft.com/office/drawing/2014/main" id="{838154EE-15AD-432A-92B0-FA3DFB07426C}"/>
                </a:ext>
              </a:extLst>
            </p:cNvPr>
            <p:cNvSpPr txBox="1"/>
            <p:nvPr/>
          </p:nvSpPr>
          <p:spPr>
            <a:xfrm>
              <a:off x="27045" y="3042577"/>
              <a:ext cx="5679162" cy="923330"/>
            </a:xfrm>
            <a:prstGeom prst="rect">
              <a:avLst/>
            </a:prstGeom>
            <a:noFill/>
          </p:spPr>
          <p:txBody>
            <a:bodyPr wrap="square" rtlCol="0">
              <a:spAutoFit/>
            </a:bodyPr>
            <a:lstStyle/>
            <a:p>
              <a:pPr algn="ctr"/>
              <a:r>
                <a:rPr lang="en-GB" b="1" i="1" dirty="0">
                  <a:solidFill>
                    <a:schemeClr val="bg1"/>
                  </a:solidFill>
                  <a:effectLst/>
                  <a:latin typeface="Montserrat"/>
                </a:rPr>
                <a:t>A place to for parents/carers and practitioners to understand how they can support young people’s emotional wellbeing and resilience</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2F2ADA36-C7C2-497D-847F-8F2B63AC8A8F}"/>
                </a:ext>
              </a:extLst>
            </p:cNvPr>
            <p:cNvSpPr txBox="1"/>
            <p:nvPr/>
          </p:nvSpPr>
          <p:spPr>
            <a:xfrm>
              <a:off x="401598" y="4543865"/>
              <a:ext cx="4930057" cy="461665"/>
            </a:xfrm>
            <a:prstGeom prst="rect">
              <a:avLst/>
            </a:prstGeom>
            <a:noFill/>
          </p:spPr>
          <p:txBody>
            <a:bodyPr wrap="square" rtlCol="0">
              <a:spAutoFit/>
            </a:bodyPr>
            <a:lstStyle/>
            <a:p>
              <a:pPr algn="ctr"/>
              <a:r>
                <a:rPr lang="en-GB" sz="2400" b="1" u="sng" dirty="0">
                  <a:solidFill>
                    <a:schemeClr val="bg1"/>
                  </a:solidFill>
                  <a:latin typeface="Arial" panose="020B060402020202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K</a:t>
              </a:r>
              <a:r>
                <a:rPr lang="en-GB" sz="2400" b="1"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entResilienceHub.org.uk</a:t>
              </a:r>
              <a:endParaRPr lang="en-GB" sz="2400" b="1" dirty="0">
                <a:solidFill>
                  <a:schemeClr val="bg1"/>
                </a:solidFill>
              </a:endParaRPr>
            </a:p>
          </p:txBody>
        </p:sp>
        <p:sp>
          <p:nvSpPr>
            <p:cNvPr id="16" name="TextBox 15">
              <a:extLst>
                <a:ext uri="{FF2B5EF4-FFF2-40B4-BE49-F238E27FC236}">
                  <a16:creationId xmlns:a16="http://schemas.microsoft.com/office/drawing/2014/main" id="{4DAB83BF-A69C-4D06-8B66-FE6637C2AC1C}"/>
                </a:ext>
              </a:extLst>
            </p:cNvPr>
            <p:cNvSpPr txBox="1"/>
            <p:nvPr/>
          </p:nvSpPr>
          <p:spPr>
            <a:xfrm>
              <a:off x="6689357" y="4555589"/>
              <a:ext cx="4930057" cy="461665"/>
            </a:xfrm>
            <a:prstGeom prst="rect">
              <a:avLst/>
            </a:prstGeom>
            <a:noFill/>
          </p:spPr>
          <p:txBody>
            <a:bodyPr wrap="square" rtlCol="0">
              <a:spAutoFit/>
            </a:bodyPr>
            <a:lstStyle/>
            <a:p>
              <a:pPr algn="ctr"/>
              <a:r>
                <a:rPr lang="en-GB" sz="2400" b="1" u="sng" dirty="0">
                  <a:latin typeface="Arial" panose="020B0604020202020204" pitchFamily="34" charset="0"/>
                  <a:ea typeface="Calibri" panose="020F0502020204030204" pitchFamily="34" charset="0"/>
                </a:rPr>
                <a:t>MoodSpark.org.uk</a:t>
              </a:r>
              <a:endParaRPr lang="en-GB" sz="2400" b="1" dirty="0"/>
            </a:p>
          </p:txBody>
        </p:sp>
      </p:grpSp>
    </p:spTree>
    <p:extLst>
      <p:ext uri="{BB962C8B-B14F-4D97-AF65-F5344CB8AC3E}">
        <p14:creationId xmlns:p14="http://schemas.microsoft.com/office/powerpoint/2010/main" val="1430319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5DE80-309C-45BF-9829-E677055356B5}"/>
              </a:ext>
            </a:extLst>
          </p:cNvPr>
          <p:cNvSpPr/>
          <p:nvPr/>
        </p:nvSpPr>
        <p:spPr>
          <a:xfrm>
            <a:off x="0" y="0"/>
            <a:ext cx="6096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Text&#10;&#10;Description automatically generated">
            <a:extLst>
              <a:ext uri="{FF2B5EF4-FFF2-40B4-BE49-F238E27FC236}">
                <a16:creationId xmlns:a16="http://schemas.microsoft.com/office/drawing/2014/main" id="{6C88113F-4662-4324-A03E-222EF3103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596" y="802886"/>
            <a:ext cx="2760423" cy="1951727"/>
          </a:xfrm>
          <a:prstGeom prst="rect">
            <a:avLst/>
          </a:prstGeom>
        </p:spPr>
      </p:pic>
      <p:sp>
        <p:nvSpPr>
          <p:cNvPr id="9" name="Rectangle 8">
            <a:extLst>
              <a:ext uri="{FF2B5EF4-FFF2-40B4-BE49-F238E27FC236}">
                <a16:creationId xmlns:a16="http://schemas.microsoft.com/office/drawing/2014/main" id="{79116D5B-A62B-4EAC-9DBF-D4645310520D}"/>
              </a:ext>
            </a:extLst>
          </p:cNvPr>
          <p:cNvSpPr/>
          <p:nvPr/>
        </p:nvSpPr>
        <p:spPr>
          <a:xfrm>
            <a:off x="30480" y="5613113"/>
            <a:ext cx="12176760" cy="127139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  	               HeadStart Kent funded by			        	   and in partnership with </a:t>
            </a:r>
          </a:p>
        </p:txBody>
      </p:sp>
      <p:pic>
        <p:nvPicPr>
          <p:cNvPr id="10" name="Picture 9" descr="Diagram&#10;&#10;Description automatically generated">
            <a:extLst>
              <a:ext uri="{FF2B5EF4-FFF2-40B4-BE49-F238E27FC236}">
                <a16:creationId xmlns:a16="http://schemas.microsoft.com/office/drawing/2014/main" id="{405B8C12-5B12-409C-A3F0-797779092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58" y="5757882"/>
            <a:ext cx="728247" cy="102870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5A8AF3F0-EDE7-42CE-94DD-05C70650CF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5159" y="5601389"/>
            <a:ext cx="2423605" cy="1185193"/>
          </a:xfrm>
          <a:prstGeom prst="rect">
            <a:avLst/>
          </a:prstGeom>
        </p:spPr>
      </p:pic>
      <p:pic>
        <p:nvPicPr>
          <p:cNvPr id="12" name="Picture 11" descr="A close up of a sign&#10;&#10;Description automatically generated">
            <a:extLst>
              <a:ext uri="{FF2B5EF4-FFF2-40B4-BE49-F238E27FC236}">
                <a16:creationId xmlns:a16="http://schemas.microsoft.com/office/drawing/2014/main" id="{8F04B755-7DF1-43E9-9088-43BB1D3389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9030" y="5808345"/>
            <a:ext cx="1450452" cy="944880"/>
          </a:xfrm>
          <a:prstGeom prst="rect">
            <a:avLst/>
          </a:prstGeom>
        </p:spPr>
      </p:pic>
      <p:sp>
        <p:nvSpPr>
          <p:cNvPr id="13" name="TextBox 12">
            <a:extLst>
              <a:ext uri="{FF2B5EF4-FFF2-40B4-BE49-F238E27FC236}">
                <a16:creationId xmlns:a16="http://schemas.microsoft.com/office/drawing/2014/main" id="{89F532F9-12C0-4153-BA44-588427E3C5F7}"/>
              </a:ext>
            </a:extLst>
          </p:cNvPr>
          <p:cNvSpPr txBox="1"/>
          <p:nvPr/>
        </p:nvSpPr>
        <p:spPr>
          <a:xfrm>
            <a:off x="6385560" y="3243295"/>
            <a:ext cx="5663922" cy="646331"/>
          </a:xfrm>
          <a:prstGeom prst="rect">
            <a:avLst/>
          </a:prstGeom>
          <a:noFill/>
          <a:ln>
            <a:solidFill>
              <a:schemeClr val="bg1"/>
            </a:solidFill>
          </a:ln>
        </p:spPr>
        <p:txBody>
          <a:bodyPr wrap="square" rtlCol="0">
            <a:spAutoFit/>
          </a:bodyPr>
          <a:lstStyle/>
          <a:p>
            <a:pPr algn="ctr"/>
            <a:r>
              <a:rPr lang="en-GB" b="1" i="1" dirty="0">
                <a:solidFill>
                  <a:srgbClr val="001935"/>
                </a:solidFill>
                <a:effectLst/>
                <a:latin typeface="Montserrat"/>
              </a:rPr>
              <a:t>A place where young people aged 10-16 can learn how to look after their emotional wellbeing and mental health</a:t>
            </a:r>
          </a:p>
        </p:txBody>
      </p:sp>
      <p:sp>
        <p:nvSpPr>
          <p:cNvPr id="14" name="TextBox 13">
            <a:extLst>
              <a:ext uri="{FF2B5EF4-FFF2-40B4-BE49-F238E27FC236}">
                <a16:creationId xmlns:a16="http://schemas.microsoft.com/office/drawing/2014/main" id="{838154EE-15AD-432A-92B0-FA3DFB07426C}"/>
              </a:ext>
            </a:extLst>
          </p:cNvPr>
          <p:cNvSpPr txBox="1"/>
          <p:nvPr/>
        </p:nvSpPr>
        <p:spPr>
          <a:xfrm>
            <a:off x="57525" y="3042577"/>
            <a:ext cx="5679162" cy="923330"/>
          </a:xfrm>
          <a:prstGeom prst="rect">
            <a:avLst/>
          </a:prstGeom>
          <a:noFill/>
        </p:spPr>
        <p:txBody>
          <a:bodyPr wrap="square" rtlCol="0">
            <a:spAutoFit/>
          </a:bodyPr>
          <a:lstStyle/>
          <a:p>
            <a:pPr algn="ctr"/>
            <a:r>
              <a:rPr lang="en-GB" b="1" i="1" dirty="0">
                <a:solidFill>
                  <a:schemeClr val="bg1"/>
                </a:solidFill>
                <a:effectLst/>
                <a:latin typeface="Montserrat"/>
              </a:rPr>
              <a:t>A place to for parents/carers and practitioners to understand how they can support young people’s emotional wellbeing and resilience</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2F2ADA36-C7C2-497D-847F-8F2B63AC8A8F}"/>
              </a:ext>
            </a:extLst>
          </p:cNvPr>
          <p:cNvSpPr txBox="1"/>
          <p:nvPr/>
        </p:nvSpPr>
        <p:spPr>
          <a:xfrm>
            <a:off x="432078" y="4543865"/>
            <a:ext cx="4930057" cy="461665"/>
          </a:xfrm>
          <a:prstGeom prst="rect">
            <a:avLst/>
          </a:prstGeom>
          <a:noFill/>
        </p:spPr>
        <p:txBody>
          <a:bodyPr wrap="square" rtlCol="0">
            <a:spAutoFit/>
          </a:bodyPr>
          <a:lstStyle/>
          <a:p>
            <a:pPr algn="ctr"/>
            <a:r>
              <a:rPr lang="en-GB" sz="2400" b="1" u="sng" dirty="0">
                <a:solidFill>
                  <a:schemeClr val="bg1"/>
                </a:solidFill>
                <a:latin typeface="Arial" panose="020B0604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K</a:t>
            </a:r>
            <a:r>
              <a:rPr lang="en-GB" sz="2400" b="1"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entResilienceHub.org.uk</a:t>
            </a:r>
            <a:endParaRPr lang="en-GB" sz="2400" b="1" dirty="0">
              <a:solidFill>
                <a:schemeClr val="bg1"/>
              </a:solidFill>
            </a:endParaRPr>
          </a:p>
        </p:txBody>
      </p:sp>
      <p:sp>
        <p:nvSpPr>
          <p:cNvPr id="16" name="TextBox 15">
            <a:extLst>
              <a:ext uri="{FF2B5EF4-FFF2-40B4-BE49-F238E27FC236}">
                <a16:creationId xmlns:a16="http://schemas.microsoft.com/office/drawing/2014/main" id="{4DAB83BF-A69C-4D06-8B66-FE6637C2AC1C}"/>
              </a:ext>
            </a:extLst>
          </p:cNvPr>
          <p:cNvSpPr txBox="1"/>
          <p:nvPr/>
        </p:nvSpPr>
        <p:spPr>
          <a:xfrm>
            <a:off x="6719837" y="4555589"/>
            <a:ext cx="4930057" cy="461665"/>
          </a:xfrm>
          <a:prstGeom prst="rect">
            <a:avLst/>
          </a:prstGeom>
          <a:noFill/>
        </p:spPr>
        <p:txBody>
          <a:bodyPr wrap="square" rtlCol="0">
            <a:spAutoFit/>
          </a:bodyPr>
          <a:lstStyle/>
          <a:p>
            <a:pPr algn="ctr"/>
            <a:r>
              <a:rPr lang="en-GB" sz="2400" b="1" u="sng" dirty="0">
                <a:latin typeface="Arial" panose="020B0604020202020204" pitchFamily="34" charset="0"/>
                <a:ea typeface="Calibri" panose="020F0502020204030204" pitchFamily="34" charset="0"/>
              </a:rPr>
              <a:t>MoodSpark.org.uk</a:t>
            </a:r>
            <a:endParaRPr lang="en-GB" sz="2400" b="1" dirty="0"/>
          </a:p>
        </p:txBody>
      </p:sp>
      <p:pic>
        <p:nvPicPr>
          <p:cNvPr id="23" name="Picture 2" descr="Image preview">
            <a:extLst>
              <a:ext uri="{FF2B5EF4-FFF2-40B4-BE49-F238E27FC236}">
                <a16:creationId xmlns:a16="http://schemas.microsoft.com/office/drawing/2014/main" id="{C452B80E-EEC0-4AB3-9465-EEE3873B5E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3711" y="917308"/>
            <a:ext cx="2915693" cy="1993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687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97161-6648-4CD9-8FBE-578C0C3FBDDE}"/>
              </a:ext>
            </a:extLst>
          </p:cNvPr>
          <p:cNvSpPr>
            <a:spLocks noGrp="1"/>
          </p:cNvSpPr>
          <p:nvPr>
            <p:ph type="ctrTitle"/>
          </p:nvPr>
        </p:nvSpPr>
        <p:spPr>
          <a:xfrm>
            <a:off x="1524000" y="1122363"/>
            <a:ext cx="9144000" cy="2387600"/>
          </a:xfrm>
        </p:spPr>
        <p:txBody>
          <a:bodyPr anchor="b"/>
          <a:lstStyle>
            <a:lvl1pPr algn="ctr">
              <a:defRPr sz="6000">
                <a:solidFill>
                  <a:srgbClr val="18A98A"/>
                </a:solidFill>
                <a:latin typeface="Montserrat"/>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4A192C3-4682-4A8D-913C-EE3EEFB8594C}"/>
              </a:ext>
            </a:extLst>
          </p:cNvPr>
          <p:cNvSpPr>
            <a:spLocks noGrp="1"/>
          </p:cNvSpPr>
          <p:nvPr>
            <p:ph type="subTitle" idx="1"/>
          </p:nvPr>
        </p:nvSpPr>
        <p:spPr>
          <a:xfrm>
            <a:off x="1524000" y="3602038"/>
            <a:ext cx="9144000" cy="1655762"/>
          </a:xfrm>
        </p:spPr>
        <p:txBody>
          <a:bodyPr/>
          <a:lstStyle>
            <a:lvl1pPr marL="0" indent="0" algn="ctr">
              <a:buNone/>
              <a:defRPr sz="2400">
                <a:solidFill>
                  <a:srgbClr val="18A9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D218FB62-5032-443B-83A3-D02F456ACFB8}"/>
              </a:ext>
            </a:extLst>
          </p:cNvPr>
          <p:cNvSpPr>
            <a:spLocks noGrp="1"/>
          </p:cNvSpPr>
          <p:nvPr>
            <p:ph type="dt" sz="half" idx="10"/>
          </p:nvPr>
        </p:nvSpPr>
        <p:spPr/>
        <p:txBody>
          <a:bodyPr/>
          <a:lstStyle/>
          <a:p>
            <a:fld id="{0E83C66F-7BC1-4103-A87D-4693AE19D9DD}" type="datetimeFigureOut">
              <a:rPr lang="en-GB" smtClean="0"/>
              <a:t>04/01/2022</a:t>
            </a:fld>
            <a:endParaRPr lang="en-GB"/>
          </a:p>
        </p:txBody>
      </p:sp>
      <p:sp>
        <p:nvSpPr>
          <p:cNvPr id="5" name="Footer Placeholder 4">
            <a:extLst>
              <a:ext uri="{FF2B5EF4-FFF2-40B4-BE49-F238E27FC236}">
                <a16:creationId xmlns:a16="http://schemas.microsoft.com/office/drawing/2014/main" id="{745EF553-191D-42B9-BA0A-A68B0D6470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C7EF12-CFBE-490B-BF63-C5C496AB2E72}"/>
              </a:ext>
            </a:extLst>
          </p:cNvPr>
          <p:cNvSpPr>
            <a:spLocks noGrp="1"/>
          </p:cNvSpPr>
          <p:nvPr>
            <p:ph type="sldNum" sz="quarter" idx="12"/>
          </p:nvPr>
        </p:nvSpPr>
        <p:spPr/>
        <p:txBody>
          <a:bodyPr/>
          <a:lstStyle/>
          <a:p>
            <a:fld id="{A60B1B6D-AF28-4782-86FF-1A66BAE501EA}" type="slidenum">
              <a:rPr lang="en-GB" smtClean="0"/>
              <a:t>‹#›</a:t>
            </a:fld>
            <a:endParaRPr lang="en-GB"/>
          </a:p>
        </p:txBody>
      </p:sp>
      <p:grpSp>
        <p:nvGrpSpPr>
          <p:cNvPr id="14" name="Group 13">
            <a:extLst>
              <a:ext uri="{FF2B5EF4-FFF2-40B4-BE49-F238E27FC236}">
                <a16:creationId xmlns:a16="http://schemas.microsoft.com/office/drawing/2014/main" id="{A045C8F8-C86E-44C7-B767-A37C7085C0B7}"/>
              </a:ext>
            </a:extLst>
          </p:cNvPr>
          <p:cNvGrpSpPr/>
          <p:nvPr/>
        </p:nvGrpSpPr>
        <p:grpSpPr>
          <a:xfrm>
            <a:off x="0" y="5601929"/>
            <a:ext cx="12192000" cy="1244279"/>
            <a:chOff x="0" y="5613721"/>
            <a:chExt cx="12192000" cy="1244279"/>
          </a:xfrm>
        </p:grpSpPr>
        <p:pic>
          <p:nvPicPr>
            <p:cNvPr id="15" name="Picture 14" descr="Logo&#10;&#10;Description automatically generated">
              <a:extLst>
                <a:ext uri="{FF2B5EF4-FFF2-40B4-BE49-F238E27FC236}">
                  <a16:creationId xmlns:a16="http://schemas.microsoft.com/office/drawing/2014/main" id="{C9BF89A3-F018-45CD-A6AB-02B6E9E1F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330" y="5712077"/>
              <a:ext cx="1595995" cy="1091139"/>
            </a:xfrm>
            <a:prstGeom prst="rect">
              <a:avLst/>
            </a:prstGeom>
          </p:spPr>
        </p:pic>
        <p:sp>
          <p:nvSpPr>
            <p:cNvPr id="16" name="Rectangle 15">
              <a:extLst>
                <a:ext uri="{FF2B5EF4-FFF2-40B4-BE49-F238E27FC236}">
                  <a16:creationId xmlns:a16="http://schemas.microsoft.com/office/drawing/2014/main" id="{1BB4E20C-C88F-44EA-8978-DFF46578FEDA}"/>
                </a:ext>
              </a:extLst>
            </p:cNvPr>
            <p:cNvSpPr/>
            <p:nvPr/>
          </p:nvSpPr>
          <p:spPr>
            <a:xfrm>
              <a:off x="0" y="5613721"/>
              <a:ext cx="12192000" cy="1244279"/>
            </a:xfrm>
            <a:prstGeom prst="rect">
              <a:avLst/>
            </a:prstGeom>
            <a:noFill/>
            <a:ln w="381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2532F2D-B247-46A4-9D8F-10729EEDB280}"/>
                </a:ext>
              </a:extLst>
            </p:cNvPr>
            <p:cNvSpPr/>
            <p:nvPr/>
          </p:nvSpPr>
          <p:spPr>
            <a:xfrm>
              <a:off x="0" y="5635468"/>
              <a:ext cx="6096000" cy="1222531"/>
            </a:xfrm>
            <a:prstGeom prst="rect">
              <a:avLst/>
            </a:prstGeom>
            <a:solidFill>
              <a:srgbClr val="18A98A"/>
            </a:solidFill>
            <a:ln>
              <a:solidFill>
                <a:srgbClr val="18A98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8" name="Picture 17" descr="Text&#10;&#10;Description automatically generated">
              <a:extLst>
                <a:ext uri="{FF2B5EF4-FFF2-40B4-BE49-F238E27FC236}">
                  <a16:creationId xmlns:a16="http://schemas.microsoft.com/office/drawing/2014/main" id="{2A09AD52-9AB0-4A03-9982-AF78C815B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7" y="5752079"/>
              <a:ext cx="1368473" cy="967564"/>
            </a:xfrm>
            <a:prstGeom prst="rect">
              <a:avLst/>
            </a:prstGeom>
          </p:spPr>
        </p:pic>
        <p:sp>
          <p:nvSpPr>
            <p:cNvPr id="19" name="TextBox 18">
              <a:extLst>
                <a:ext uri="{FF2B5EF4-FFF2-40B4-BE49-F238E27FC236}">
                  <a16:creationId xmlns:a16="http://schemas.microsoft.com/office/drawing/2014/main" id="{632B6B4B-90AE-45D3-BBED-7791351D2CBE}"/>
                </a:ext>
              </a:extLst>
            </p:cNvPr>
            <p:cNvSpPr txBox="1"/>
            <p:nvPr/>
          </p:nvSpPr>
          <p:spPr>
            <a:xfrm>
              <a:off x="1687730" y="5990776"/>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20" name="TextBox 19">
              <a:extLst>
                <a:ext uri="{FF2B5EF4-FFF2-40B4-BE49-F238E27FC236}">
                  <a16:creationId xmlns:a16="http://schemas.microsoft.com/office/drawing/2014/main" id="{50FF1FE2-F633-42D2-8122-2989428B3A08}"/>
                </a:ext>
              </a:extLst>
            </p:cNvPr>
            <p:cNvSpPr txBox="1"/>
            <p:nvPr/>
          </p:nvSpPr>
          <p:spPr>
            <a:xfrm>
              <a:off x="6224861" y="5990775"/>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grpSp>
    </p:spTree>
    <p:extLst>
      <p:ext uri="{BB962C8B-B14F-4D97-AF65-F5344CB8AC3E}">
        <p14:creationId xmlns:p14="http://schemas.microsoft.com/office/powerpoint/2010/main" val="1909895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8CD1212-1F42-4B9D-8CA8-2353E18031AC}"/>
              </a:ext>
            </a:extLst>
          </p:cNvPr>
          <p:cNvSpPr>
            <a:spLocks noGrp="1"/>
          </p:cNvSpPr>
          <p:nvPr>
            <p:ph type="dt" sz="half" idx="10"/>
          </p:nvPr>
        </p:nvSpPr>
        <p:spPr/>
        <p:txBody>
          <a:bodyPr/>
          <a:lstStyle/>
          <a:p>
            <a:fld id="{0E83C66F-7BC1-4103-A87D-4693AE19D9DD}" type="datetimeFigureOut">
              <a:rPr lang="en-GB" smtClean="0"/>
              <a:t>04/01/2022</a:t>
            </a:fld>
            <a:endParaRPr lang="en-GB"/>
          </a:p>
        </p:txBody>
      </p:sp>
      <p:sp>
        <p:nvSpPr>
          <p:cNvPr id="5" name="Footer Placeholder 4">
            <a:extLst>
              <a:ext uri="{FF2B5EF4-FFF2-40B4-BE49-F238E27FC236}">
                <a16:creationId xmlns:a16="http://schemas.microsoft.com/office/drawing/2014/main" id="{F2942AEE-C957-4AD7-AFE4-69489F90A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D64E99-8B59-4245-8E76-5CDF2E5D93CB}"/>
              </a:ext>
            </a:extLst>
          </p:cNvPr>
          <p:cNvSpPr>
            <a:spLocks noGrp="1"/>
          </p:cNvSpPr>
          <p:nvPr>
            <p:ph type="sldNum" sz="quarter" idx="12"/>
          </p:nvPr>
        </p:nvSpPr>
        <p:spPr/>
        <p:txBody>
          <a:bodyPr/>
          <a:lstStyle/>
          <a:p>
            <a:fld id="{A60B1B6D-AF28-4782-86FF-1A66BAE501EA}" type="slidenum">
              <a:rPr lang="en-GB" smtClean="0"/>
              <a:t>‹#›</a:t>
            </a:fld>
            <a:endParaRPr lang="en-GB"/>
          </a:p>
        </p:txBody>
      </p:sp>
      <p:sp>
        <p:nvSpPr>
          <p:cNvPr id="7" name="Rectangle 6">
            <a:extLst>
              <a:ext uri="{FF2B5EF4-FFF2-40B4-BE49-F238E27FC236}">
                <a16:creationId xmlns:a16="http://schemas.microsoft.com/office/drawing/2014/main" id="{506A5FC5-A89A-4467-8827-339F9A84E384}"/>
              </a:ext>
            </a:extLst>
          </p:cNvPr>
          <p:cNvSpPr/>
          <p:nvPr/>
        </p:nvSpPr>
        <p:spPr>
          <a:xfrm>
            <a:off x="0" y="5627603"/>
            <a:ext cx="12192000" cy="1244279"/>
          </a:xfrm>
          <a:prstGeom prst="rect">
            <a:avLst/>
          </a:prstGeom>
          <a:noFill/>
          <a:ln w="635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rId2"/>
            <a:extLst>
              <a:ext uri="{FF2B5EF4-FFF2-40B4-BE49-F238E27FC236}">
                <a16:creationId xmlns:a16="http://schemas.microsoft.com/office/drawing/2014/main" id="{F8B0C2DF-41D6-46CB-B004-CA07822FD84C}"/>
              </a:ext>
            </a:extLst>
          </p:cNvPr>
          <p:cNvSpPr/>
          <p:nvPr/>
        </p:nvSpPr>
        <p:spPr>
          <a:xfrm>
            <a:off x="0" y="5627787"/>
            <a:ext cx="6096000" cy="1244278"/>
          </a:xfrm>
          <a:prstGeom prst="rect">
            <a:avLst/>
          </a:prstGeom>
          <a:solidFill>
            <a:srgbClr val="3171B7"/>
          </a:solidFill>
          <a:ln>
            <a:solidFill>
              <a:srgbClr val="3171B7"/>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9" name="Picture 8" descr="Text&#10;&#10;Description automatically generated">
            <a:hlinkClick r:id="rId2"/>
            <a:extLst>
              <a:ext uri="{FF2B5EF4-FFF2-40B4-BE49-F238E27FC236}">
                <a16:creationId xmlns:a16="http://schemas.microsoft.com/office/drawing/2014/main" id="{DD25D620-7C6B-40C0-A6D0-1698AFD33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7" y="5766145"/>
            <a:ext cx="1368473" cy="967564"/>
          </a:xfrm>
          <a:prstGeom prst="rect">
            <a:avLst/>
          </a:prstGeom>
        </p:spPr>
      </p:pic>
      <p:sp>
        <p:nvSpPr>
          <p:cNvPr id="10" name="TextBox 9">
            <a:extLst>
              <a:ext uri="{FF2B5EF4-FFF2-40B4-BE49-F238E27FC236}">
                <a16:creationId xmlns:a16="http://schemas.microsoft.com/office/drawing/2014/main" id="{08732180-1795-42AE-8B20-5B0684A68016}"/>
              </a:ext>
            </a:extLst>
          </p:cNvPr>
          <p:cNvSpPr txBox="1"/>
          <p:nvPr/>
        </p:nvSpPr>
        <p:spPr>
          <a:xfrm>
            <a:off x="1687730" y="6018911"/>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1" name="TextBox 10">
            <a:extLst>
              <a:ext uri="{FF2B5EF4-FFF2-40B4-BE49-F238E27FC236}">
                <a16:creationId xmlns:a16="http://schemas.microsoft.com/office/drawing/2014/main" id="{E18809DB-0655-4D2D-861A-94AE2BB50836}"/>
              </a:ext>
            </a:extLst>
          </p:cNvPr>
          <p:cNvSpPr txBox="1"/>
          <p:nvPr/>
        </p:nvSpPr>
        <p:spPr>
          <a:xfrm>
            <a:off x="6224861" y="6004841"/>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sp>
        <p:nvSpPr>
          <p:cNvPr id="12" name="Rectangle 11">
            <a:hlinkClick r:id="rId4"/>
            <a:extLst>
              <a:ext uri="{FF2B5EF4-FFF2-40B4-BE49-F238E27FC236}">
                <a16:creationId xmlns:a16="http://schemas.microsoft.com/office/drawing/2014/main" id="{45AAF3D3-70D1-4653-93A4-860041CFA635}"/>
              </a:ext>
            </a:extLst>
          </p:cNvPr>
          <p:cNvSpPr/>
          <p:nvPr/>
        </p:nvSpPr>
        <p:spPr>
          <a:xfrm>
            <a:off x="9686260" y="5676039"/>
            <a:ext cx="2372390" cy="11053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Logo&#10;&#10;Description automatically generated">
            <a:extLst>
              <a:ext uri="{FF2B5EF4-FFF2-40B4-BE49-F238E27FC236}">
                <a16:creationId xmlns:a16="http://schemas.microsoft.com/office/drawing/2014/main" id="{D36AB519-A3A5-4C42-9931-8A1C690F22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41947" y="5710725"/>
            <a:ext cx="1595995" cy="1091139"/>
          </a:xfrm>
          <a:prstGeom prst="rect">
            <a:avLst/>
          </a:prstGeom>
        </p:spPr>
      </p:pic>
      <p:sp>
        <p:nvSpPr>
          <p:cNvPr id="14" name="Title 1">
            <a:extLst>
              <a:ext uri="{FF2B5EF4-FFF2-40B4-BE49-F238E27FC236}">
                <a16:creationId xmlns:a16="http://schemas.microsoft.com/office/drawing/2014/main" id="{784F5187-73D4-426C-9543-FCC3B7BA4D2A}"/>
              </a:ext>
            </a:extLst>
          </p:cNvPr>
          <p:cNvSpPr>
            <a:spLocks noGrp="1"/>
          </p:cNvSpPr>
          <p:nvPr>
            <p:ph type="title"/>
          </p:nvPr>
        </p:nvSpPr>
        <p:spPr>
          <a:xfrm>
            <a:off x="838200" y="365125"/>
            <a:ext cx="10515600" cy="1325563"/>
          </a:xfrm>
        </p:spPr>
        <p:txBody>
          <a:bodyPr/>
          <a:lstStyle/>
          <a:p>
            <a:r>
              <a:rPr lang="en-US"/>
              <a:t>Click to edit Master title style</a:t>
            </a:r>
            <a:endParaRPr lang="en-GB"/>
          </a:p>
        </p:txBody>
      </p:sp>
      <p:sp>
        <p:nvSpPr>
          <p:cNvPr id="15" name="Content Placeholder 2">
            <a:extLst>
              <a:ext uri="{FF2B5EF4-FFF2-40B4-BE49-F238E27FC236}">
                <a16:creationId xmlns:a16="http://schemas.microsoft.com/office/drawing/2014/main" id="{462A0522-8CBE-4011-A7C9-DA203C237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3">
            <a:extLst>
              <a:ext uri="{FF2B5EF4-FFF2-40B4-BE49-F238E27FC236}">
                <a16:creationId xmlns:a16="http://schemas.microsoft.com/office/drawing/2014/main" id="{93C67A16-FE5A-4F75-B2E2-2F574565D8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Rectangle 16">
            <a:extLst>
              <a:ext uri="{FF2B5EF4-FFF2-40B4-BE49-F238E27FC236}">
                <a16:creationId xmlns:a16="http://schemas.microsoft.com/office/drawing/2014/main" id="{7D1E67D4-CB80-4671-8948-BCC6EBD1F032}"/>
              </a:ext>
            </a:extLst>
          </p:cNvPr>
          <p:cNvSpPr/>
          <p:nvPr/>
        </p:nvSpPr>
        <p:spPr>
          <a:xfrm>
            <a:off x="39189" y="1"/>
            <a:ext cx="12152811" cy="6871882"/>
          </a:xfrm>
          <a:prstGeom prst="rect">
            <a:avLst/>
          </a:prstGeom>
          <a:noFill/>
          <a:ln w="762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9111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45A12F-1BA1-429E-AD10-9BEB33DE9B54}"/>
              </a:ext>
            </a:extLst>
          </p:cNvPr>
          <p:cNvSpPr/>
          <p:nvPr/>
        </p:nvSpPr>
        <p:spPr>
          <a:xfrm>
            <a:off x="6073219" y="2692"/>
            <a:ext cx="6096000" cy="5613722"/>
          </a:xfrm>
          <a:prstGeom prst="rect">
            <a:avLst/>
          </a:prstGeom>
          <a:solidFill>
            <a:srgbClr val="3171B7"/>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a:extLst>
              <a:ext uri="{FF2B5EF4-FFF2-40B4-BE49-F238E27FC236}">
                <a16:creationId xmlns:a16="http://schemas.microsoft.com/office/drawing/2014/main" id="{48CD1212-1F42-4B9D-8CA8-2353E18031AC}"/>
              </a:ext>
            </a:extLst>
          </p:cNvPr>
          <p:cNvSpPr>
            <a:spLocks noGrp="1"/>
          </p:cNvSpPr>
          <p:nvPr>
            <p:ph type="dt" sz="half" idx="10"/>
          </p:nvPr>
        </p:nvSpPr>
        <p:spPr/>
        <p:txBody>
          <a:bodyPr/>
          <a:lstStyle/>
          <a:p>
            <a:fld id="{0E83C66F-7BC1-4103-A87D-4693AE19D9DD}" type="datetimeFigureOut">
              <a:rPr lang="en-GB" smtClean="0"/>
              <a:t>04/01/2022</a:t>
            </a:fld>
            <a:endParaRPr lang="en-GB"/>
          </a:p>
        </p:txBody>
      </p:sp>
      <p:sp>
        <p:nvSpPr>
          <p:cNvPr id="5" name="Footer Placeholder 4">
            <a:extLst>
              <a:ext uri="{FF2B5EF4-FFF2-40B4-BE49-F238E27FC236}">
                <a16:creationId xmlns:a16="http://schemas.microsoft.com/office/drawing/2014/main" id="{F2942AEE-C957-4AD7-AFE4-69489F90A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D64E99-8B59-4245-8E76-5CDF2E5D93CB}"/>
              </a:ext>
            </a:extLst>
          </p:cNvPr>
          <p:cNvSpPr>
            <a:spLocks noGrp="1"/>
          </p:cNvSpPr>
          <p:nvPr>
            <p:ph type="sldNum" sz="quarter" idx="12"/>
          </p:nvPr>
        </p:nvSpPr>
        <p:spPr/>
        <p:txBody>
          <a:bodyPr/>
          <a:lstStyle/>
          <a:p>
            <a:fld id="{A60B1B6D-AF28-4782-86FF-1A66BAE501EA}" type="slidenum">
              <a:rPr lang="en-GB" smtClean="0"/>
              <a:t>‹#›</a:t>
            </a:fld>
            <a:endParaRPr lang="en-GB"/>
          </a:p>
        </p:txBody>
      </p:sp>
      <p:sp>
        <p:nvSpPr>
          <p:cNvPr id="7" name="Rectangle 6">
            <a:extLst>
              <a:ext uri="{FF2B5EF4-FFF2-40B4-BE49-F238E27FC236}">
                <a16:creationId xmlns:a16="http://schemas.microsoft.com/office/drawing/2014/main" id="{506A5FC5-A89A-4467-8827-339F9A84E384}"/>
              </a:ext>
            </a:extLst>
          </p:cNvPr>
          <p:cNvSpPr/>
          <p:nvPr/>
        </p:nvSpPr>
        <p:spPr>
          <a:xfrm>
            <a:off x="0" y="5627603"/>
            <a:ext cx="12192000" cy="1244279"/>
          </a:xfrm>
          <a:prstGeom prst="rect">
            <a:avLst/>
          </a:prstGeom>
          <a:noFill/>
          <a:ln w="635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rId2"/>
            <a:extLst>
              <a:ext uri="{FF2B5EF4-FFF2-40B4-BE49-F238E27FC236}">
                <a16:creationId xmlns:a16="http://schemas.microsoft.com/office/drawing/2014/main" id="{F8B0C2DF-41D6-46CB-B004-CA07822FD84C}"/>
              </a:ext>
            </a:extLst>
          </p:cNvPr>
          <p:cNvSpPr/>
          <p:nvPr/>
        </p:nvSpPr>
        <p:spPr>
          <a:xfrm>
            <a:off x="0" y="5627787"/>
            <a:ext cx="6096000" cy="1244278"/>
          </a:xfrm>
          <a:prstGeom prst="rect">
            <a:avLst/>
          </a:prstGeom>
          <a:solidFill>
            <a:srgbClr val="3171B7"/>
          </a:solidFill>
          <a:ln>
            <a:solidFill>
              <a:srgbClr val="3171B7"/>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9" name="Picture 8" descr="Text&#10;&#10;Description automatically generated">
            <a:hlinkClick r:id="rId2"/>
            <a:extLst>
              <a:ext uri="{FF2B5EF4-FFF2-40B4-BE49-F238E27FC236}">
                <a16:creationId xmlns:a16="http://schemas.microsoft.com/office/drawing/2014/main" id="{DD25D620-7C6B-40C0-A6D0-1698AFD33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7" y="5766145"/>
            <a:ext cx="1368473" cy="967564"/>
          </a:xfrm>
          <a:prstGeom prst="rect">
            <a:avLst/>
          </a:prstGeom>
        </p:spPr>
      </p:pic>
      <p:sp>
        <p:nvSpPr>
          <p:cNvPr id="10" name="TextBox 9">
            <a:extLst>
              <a:ext uri="{FF2B5EF4-FFF2-40B4-BE49-F238E27FC236}">
                <a16:creationId xmlns:a16="http://schemas.microsoft.com/office/drawing/2014/main" id="{08732180-1795-42AE-8B20-5B0684A68016}"/>
              </a:ext>
            </a:extLst>
          </p:cNvPr>
          <p:cNvSpPr txBox="1"/>
          <p:nvPr/>
        </p:nvSpPr>
        <p:spPr>
          <a:xfrm>
            <a:off x="1687730" y="6018911"/>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1" name="TextBox 10">
            <a:extLst>
              <a:ext uri="{FF2B5EF4-FFF2-40B4-BE49-F238E27FC236}">
                <a16:creationId xmlns:a16="http://schemas.microsoft.com/office/drawing/2014/main" id="{E18809DB-0655-4D2D-861A-94AE2BB50836}"/>
              </a:ext>
            </a:extLst>
          </p:cNvPr>
          <p:cNvSpPr txBox="1"/>
          <p:nvPr/>
        </p:nvSpPr>
        <p:spPr>
          <a:xfrm>
            <a:off x="6224861" y="6004841"/>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sp>
        <p:nvSpPr>
          <p:cNvPr id="12" name="Rectangle 11">
            <a:hlinkClick r:id="rId4"/>
            <a:extLst>
              <a:ext uri="{FF2B5EF4-FFF2-40B4-BE49-F238E27FC236}">
                <a16:creationId xmlns:a16="http://schemas.microsoft.com/office/drawing/2014/main" id="{45AAF3D3-70D1-4653-93A4-860041CFA635}"/>
              </a:ext>
            </a:extLst>
          </p:cNvPr>
          <p:cNvSpPr/>
          <p:nvPr/>
        </p:nvSpPr>
        <p:spPr>
          <a:xfrm>
            <a:off x="9686260" y="5676039"/>
            <a:ext cx="2372390" cy="11053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Logo&#10;&#10;Description automatically generated">
            <a:extLst>
              <a:ext uri="{FF2B5EF4-FFF2-40B4-BE49-F238E27FC236}">
                <a16:creationId xmlns:a16="http://schemas.microsoft.com/office/drawing/2014/main" id="{D36AB519-A3A5-4C42-9931-8A1C690F22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5802" y="5766145"/>
            <a:ext cx="1595995" cy="1091139"/>
          </a:xfrm>
          <a:prstGeom prst="rect">
            <a:avLst/>
          </a:prstGeom>
        </p:spPr>
      </p:pic>
      <p:sp>
        <p:nvSpPr>
          <p:cNvPr id="14" name="Title 1">
            <a:extLst>
              <a:ext uri="{FF2B5EF4-FFF2-40B4-BE49-F238E27FC236}">
                <a16:creationId xmlns:a16="http://schemas.microsoft.com/office/drawing/2014/main" id="{784F5187-73D4-426C-9543-FCC3B7BA4D2A}"/>
              </a:ext>
            </a:extLst>
          </p:cNvPr>
          <p:cNvSpPr>
            <a:spLocks noGrp="1"/>
          </p:cNvSpPr>
          <p:nvPr>
            <p:ph type="title"/>
          </p:nvPr>
        </p:nvSpPr>
        <p:spPr>
          <a:xfrm>
            <a:off x="457200" y="159609"/>
            <a:ext cx="5181600" cy="1325563"/>
          </a:xfrm>
        </p:spPr>
        <p:txBody>
          <a:bodyPr/>
          <a:lstStyle/>
          <a:p>
            <a:r>
              <a:rPr lang="en-US"/>
              <a:t>Click to edit Master title style</a:t>
            </a:r>
            <a:endParaRPr lang="en-GB" dirty="0"/>
          </a:p>
        </p:txBody>
      </p:sp>
      <p:sp>
        <p:nvSpPr>
          <p:cNvPr id="15" name="Content Placeholder 2">
            <a:extLst>
              <a:ext uri="{FF2B5EF4-FFF2-40B4-BE49-F238E27FC236}">
                <a16:creationId xmlns:a16="http://schemas.microsoft.com/office/drawing/2014/main" id="{462A0522-8CBE-4011-A7C9-DA203C237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3">
            <a:extLst>
              <a:ext uri="{FF2B5EF4-FFF2-40B4-BE49-F238E27FC236}">
                <a16:creationId xmlns:a16="http://schemas.microsoft.com/office/drawing/2014/main" id="{93C67A16-FE5A-4F75-B2E2-2F574565D838}"/>
              </a:ext>
            </a:extLst>
          </p:cNvPr>
          <p:cNvSpPr>
            <a:spLocks noGrp="1"/>
          </p:cNvSpPr>
          <p:nvPr>
            <p:ph sz="half" idx="2"/>
          </p:nvPr>
        </p:nvSpPr>
        <p:spPr>
          <a:xfrm>
            <a:off x="6265347" y="249715"/>
            <a:ext cx="5886450" cy="526146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Rectangle 17">
            <a:extLst>
              <a:ext uri="{FF2B5EF4-FFF2-40B4-BE49-F238E27FC236}">
                <a16:creationId xmlns:a16="http://schemas.microsoft.com/office/drawing/2014/main" id="{36DE82E6-DA41-4B34-A64D-A3BE45D312E3}"/>
              </a:ext>
            </a:extLst>
          </p:cNvPr>
          <p:cNvSpPr/>
          <p:nvPr/>
        </p:nvSpPr>
        <p:spPr>
          <a:xfrm>
            <a:off x="39189" y="1"/>
            <a:ext cx="12152811" cy="6858000"/>
          </a:xfrm>
          <a:prstGeom prst="rect">
            <a:avLst/>
          </a:prstGeom>
          <a:noFill/>
          <a:ln w="762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2682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BFD1A08-015D-445F-B8AE-814957EE5FDE}"/>
              </a:ext>
            </a:extLst>
          </p:cNvPr>
          <p:cNvSpPr/>
          <p:nvPr/>
        </p:nvSpPr>
        <p:spPr>
          <a:xfrm>
            <a:off x="39189" y="53513"/>
            <a:ext cx="12152811" cy="6804487"/>
          </a:xfrm>
          <a:prstGeom prst="rect">
            <a:avLst/>
          </a:prstGeom>
          <a:noFill/>
          <a:ln w="762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2"/>
            <a:extLst>
              <a:ext uri="{FF2B5EF4-FFF2-40B4-BE49-F238E27FC236}">
                <a16:creationId xmlns:a16="http://schemas.microsoft.com/office/drawing/2014/main" id="{226C0793-D51B-4A99-8F00-7A404FB574CB}"/>
              </a:ext>
            </a:extLst>
          </p:cNvPr>
          <p:cNvSpPr/>
          <p:nvPr/>
        </p:nvSpPr>
        <p:spPr>
          <a:xfrm>
            <a:off x="0" y="5627787"/>
            <a:ext cx="6096000" cy="1244278"/>
          </a:xfrm>
          <a:prstGeom prst="rect">
            <a:avLst/>
          </a:prstGeom>
          <a:solidFill>
            <a:srgbClr val="3171B7"/>
          </a:solidFill>
          <a:ln>
            <a:solidFill>
              <a:srgbClr val="3171B7"/>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3A00705C-8492-4998-9B17-E5DC64CD47BC}"/>
              </a:ext>
            </a:extLst>
          </p:cNvPr>
          <p:cNvSpPr>
            <a:spLocks noGrp="1"/>
          </p:cNvSpPr>
          <p:nvPr>
            <p:ph type="dt" sz="half" idx="10"/>
          </p:nvPr>
        </p:nvSpPr>
        <p:spPr/>
        <p:txBody>
          <a:bodyPr/>
          <a:lstStyle/>
          <a:p>
            <a:fld id="{0E83C66F-7BC1-4103-A87D-4693AE19D9DD}" type="datetimeFigureOut">
              <a:rPr lang="en-GB" smtClean="0"/>
              <a:t>04/01/2022</a:t>
            </a:fld>
            <a:endParaRPr lang="en-GB"/>
          </a:p>
        </p:txBody>
      </p:sp>
      <p:sp>
        <p:nvSpPr>
          <p:cNvPr id="4" name="Footer Placeholder 3">
            <a:extLst>
              <a:ext uri="{FF2B5EF4-FFF2-40B4-BE49-F238E27FC236}">
                <a16:creationId xmlns:a16="http://schemas.microsoft.com/office/drawing/2014/main" id="{53260E59-B212-4FF4-8FCD-7DB44F7ADCA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80CA0F7-33EF-41B0-B72F-CBC8D8477E13}"/>
              </a:ext>
            </a:extLst>
          </p:cNvPr>
          <p:cNvSpPr>
            <a:spLocks noGrp="1"/>
          </p:cNvSpPr>
          <p:nvPr>
            <p:ph type="sldNum" sz="quarter" idx="12"/>
          </p:nvPr>
        </p:nvSpPr>
        <p:spPr/>
        <p:txBody>
          <a:bodyPr/>
          <a:lstStyle/>
          <a:p>
            <a:fld id="{A60B1B6D-AF28-4782-86FF-1A66BAE501EA}" type="slidenum">
              <a:rPr lang="en-GB" smtClean="0"/>
              <a:t>‹#›</a:t>
            </a:fld>
            <a:endParaRPr lang="en-GB"/>
          </a:p>
        </p:txBody>
      </p:sp>
      <p:sp>
        <p:nvSpPr>
          <p:cNvPr id="7" name="Speech Bubble: Rectangle 6">
            <a:extLst>
              <a:ext uri="{FF2B5EF4-FFF2-40B4-BE49-F238E27FC236}">
                <a16:creationId xmlns:a16="http://schemas.microsoft.com/office/drawing/2014/main" id="{CB172373-412E-46A5-A3F7-7978EEC645DD}"/>
              </a:ext>
            </a:extLst>
          </p:cNvPr>
          <p:cNvSpPr/>
          <p:nvPr/>
        </p:nvSpPr>
        <p:spPr>
          <a:xfrm>
            <a:off x="9158872" y="957902"/>
            <a:ext cx="3237895" cy="1321149"/>
          </a:xfrm>
          <a:prstGeom prst="wedgeRectCallout">
            <a:avLst>
              <a:gd name="adj1" fmla="val 46591"/>
              <a:gd name="adj2" fmla="val 6769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peech Bubble: Oval 7">
            <a:extLst>
              <a:ext uri="{FF2B5EF4-FFF2-40B4-BE49-F238E27FC236}">
                <a16:creationId xmlns:a16="http://schemas.microsoft.com/office/drawing/2014/main" id="{5F46081C-05FE-49D9-9D2D-C0C228A294B9}"/>
              </a:ext>
            </a:extLst>
          </p:cNvPr>
          <p:cNvSpPr/>
          <p:nvPr/>
        </p:nvSpPr>
        <p:spPr>
          <a:xfrm>
            <a:off x="8063266" y="-575276"/>
            <a:ext cx="3074375" cy="1965761"/>
          </a:xfrm>
          <a:prstGeom prst="wedgeEllipseCallout">
            <a:avLst>
              <a:gd name="adj1" fmla="val 22294"/>
              <a:gd name="adj2" fmla="val 70640"/>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peech Bubble: Rectangle with Corners Rounded 8">
            <a:extLst>
              <a:ext uri="{FF2B5EF4-FFF2-40B4-BE49-F238E27FC236}">
                <a16:creationId xmlns:a16="http://schemas.microsoft.com/office/drawing/2014/main" id="{F7055150-BB73-4092-A473-FB9D8F0E2901}"/>
              </a:ext>
            </a:extLst>
          </p:cNvPr>
          <p:cNvSpPr/>
          <p:nvPr/>
        </p:nvSpPr>
        <p:spPr>
          <a:xfrm>
            <a:off x="10111302" y="-431056"/>
            <a:ext cx="1794510" cy="1563037"/>
          </a:xfrm>
          <a:prstGeom prst="wedgeRoundRectCallout">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hought Bubble: Cloud 9">
            <a:extLst>
              <a:ext uri="{FF2B5EF4-FFF2-40B4-BE49-F238E27FC236}">
                <a16:creationId xmlns:a16="http://schemas.microsoft.com/office/drawing/2014/main" id="{B183CC5F-C483-48C6-B7F7-B4A6C8A6A5E0}"/>
              </a:ext>
            </a:extLst>
          </p:cNvPr>
          <p:cNvSpPr/>
          <p:nvPr/>
        </p:nvSpPr>
        <p:spPr>
          <a:xfrm rot="1476884">
            <a:off x="10289442" y="1835471"/>
            <a:ext cx="2117779" cy="1534915"/>
          </a:xfrm>
          <a:prstGeom prst="cloudCallout">
            <a:avLst/>
          </a:prstGeom>
          <a:solidFill>
            <a:srgbClr val="1488C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peech Bubble: Oval 10">
            <a:extLst>
              <a:ext uri="{FF2B5EF4-FFF2-40B4-BE49-F238E27FC236}">
                <a16:creationId xmlns:a16="http://schemas.microsoft.com/office/drawing/2014/main" id="{BA41DCC9-B722-48FE-9D5B-9EA238421DE8}"/>
              </a:ext>
            </a:extLst>
          </p:cNvPr>
          <p:cNvSpPr/>
          <p:nvPr/>
        </p:nvSpPr>
        <p:spPr>
          <a:xfrm>
            <a:off x="7635750" y="1872403"/>
            <a:ext cx="1794510" cy="1277720"/>
          </a:xfrm>
          <a:prstGeom prst="wedgeEllipseCallout">
            <a:avLst>
              <a:gd name="adj1" fmla="val 42224"/>
              <a:gd name="adj2" fmla="val 57133"/>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hought Bubble: Cloud 11">
            <a:extLst>
              <a:ext uri="{FF2B5EF4-FFF2-40B4-BE49-F238E27FC236}">
                <a16:creationId xmlns:a16="http://schemas.microsoft.com/office/drawing/2014/main" id="{8A9E81C9-B215-42BE-9DA6-26087DB39AEF}"/>
              </a:ext>
            </a:extLst>
          </p:cNvPr>
          <p:cNvSpPr/>
          <p:nvPr/>
        </p:nvSpPr>
        <p:spPr>
          <a:xfrm>
            <a:off x="1866215" y="1387281"/>
            <a:ext cx="2281181" cy="1147463"/>
          </a:xfrm>
          <a:prstGeom prst="cloudCallout">
            <a:avLst>
              <a:gd name="adj1" fmla="val 4721"/>
              <a:gd name="adj2" fmla="val 68477"/>
            </a:avLst>
          </a:prstGeom>
          <a:solidFill>
            <a:srgbClr val="1488CA"/>
          </a:solidFill>
          <a:ln>
            <a:solidFill>
              <a:srgbClr val="1D9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peech Bubble: Rectangle 12">
            <a:extLst>
              <a:ext uri="{FF2B5EF4-FFF2-40B4-BE49-F238E27FC236}">
                <a16:creationId xmlns:a16="http://schemas.microsoft.com/office/drawing/2014/main" id="{9083FCAD-45A6-42CD-A4BA-85A81FA3D8BD}"/>
              </a:ext>
            </a:extLst>
          </p:cNvPr>
          <p:cNvSpPr/>
          <p:nvPr/>
        </p:nvSpPr>
        <p:spPr>
          <a:xfrm rot="20531057">
            <a:off x="-215222" y="548987"/>
            <a:ext cx="2520581" cy="1730066"/>
          </a:xfrm>
          <a:prstGeom prst="wedgeRectCallout">
            <a:avLst>
              <a:gd name="adj1" fmla="val 10552"/>
              <a:gd name="adj2" fmla="val 8319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peech Bubble: Rectangle with Corners Rounded 13">
            <a:extLst>
              <a:ext uri="{FF2B5EF4-FFF2-40B4-BE49-F238E27FC236}">
                <a16:creationId xmlns:a16="http://schemas.microsoft.com/office/drawing/2014/main" id="{58E131D7-FD11-41CD-B699-0529FF4C9CC0}"/>
              </a:ext>
            </a:extLst>
          </p:cNvPr>
          <p:cNvSpPr/>
          <p:nvPr/>
        </p:nvSpPr>
        <p:spPr>
          <a:xfrm>
            <a:off x="2152332" y="26569"/>
            <a:ext cx="1794510" cy="1563037"/>
          </a:xfrm>
          <a:prstGeom prst="wedgeRoundRectCallout">
            <a:avLst>
              <a:gd name="adj1" fmla="val -71788"/>
              <a:gd name="adj2" fmla="val 90288"/>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peech Bubble: Rectangle with Corners Rounded 14">
            <a:extLst>
              <a:ext uri="{FF2B5EF4-FFF2-40B4-BE49-F238E27FC236}">
                <a16:creationId xmlns:a16="http://schemas.microsoft.com/office/drawing/2014/main" id="{42B4DB07-31ED-4108-BC3B-7D8875556DCD}"/>
              </a:ext>
            </a:extLst>
          </p:cNvPr>
          <p:cNvSpPr/>
          <p:nvPr/>
        </p:nvSpPr>
        <p:spPr>
          <a:xfrm rot="21107619">
            <a:off x="4250723" y="1152074"/>
            <a:ext cx="1794510" cy="1563037"/>
          </a:xfrm>
          <a:prstGeom prst="wedgeRoundRectCallout">
            <a:avLst>
              <a:gd name="adj1" fmla="val 52542"/>
              <a:gd name="adj2" fmla="val 76979"/>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peech Bubble: Rectangle with Corners Rounded 15">
            <a:extLst>
              <a:ext uri="{FF2B5EF4-FFF2-40B4-BE49-F238E27FC236}">
                <a16:creationId xmlns:a16="http://schemas.microsoft.com/office/drawing/2014/main" id="{B94D9BC4-DC4C-4AE7-B062-DB5FF07B5E5E}"/>
              </a:ext>
            </a:extLst>
          </p:cNvPr>
          <p:cNvSpPr/>
          <p:nvPr/>
        </p:nvSpPr>
        <p:spPr>
          <a:xfrm rot="1471521">
            <a:off x="7472956" y="299715"/>
            <a:ext cx="1794510" cy="1563037"/>
          </a:xfrm>
          <a:prstGeom prst="wedgeRoundRectCallout">
            <a:avLst>
              <a:gd name="adj1" fmla="val -33572"/>
              <a:gd name="adj2" fmla="val 66888"/>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peech Bubble: Oval 16">
            <a:extLst>
              <a:ext uri="{FF2B5EF4-FFF2-40B4-BE49-F238E27FC236}">
                <a16:creationId xmlns:a16="http://schemas.microsoft.com/office/drawing/2014/main" id="{9AC3AED3-7A22-4EF2-9777-902EB5595027}"/>
              </a:ext>
            </a:extLst>
          </p:cNvPr>
          <p:cNvSpPr/>
          <p:nvPr/>
        </p:nvSpPr>
        <p:spPr>
          <a:xfrm>
            <a:off x="3220797" y="886969"/>
            <a:ext cx="1794510" cy="1277720"/>
          </a:xfrm>
          <a:prstGeom prst="wedgeEllipseCallout">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peech Bubble: Oval 17">
            <a:extLst>
              <a:ext uri="{FF2B5EF4-FFF2-40B4-BE49-F238E27FC236}">
                <a16:creationId xmlns:a16="http://schemas.microsoft.com/office/drawing/2014/main" id="{CE2851DA-5FED-4DD7-A5A9-8783BA9AAEF0}"/>
              </a:ext>
            </a:extLst>
          </p:cNvPr>
          <p:cNvSpPr/>
          <p:nvPr/>
        </p:nvSpPr>
        <p:spPr>
          <a:xfrm>
            <a:off x="-84018" y="-397580"/>
            <a:ext cx="1794510" cy="1277720"/>
          </a:xfrm>
          <a:prstGeom prst="wedgeEllipseCallout">
            <a:avLst>
              <a:gd name="adj1" fmla="val -21470"/>
              <a:gd name="adj2" fmla="val 65184"/>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peech Bubble: Rectangle 18">
            <a:extLst>
              <a:ext uri="{FF2B5EF4-FFF2-40B4-BE49-F238E27FC236}">
                <a16:creationId xmlns:a16="http://schemas.microsoft.com/office/drawing/2014/main" id="{6D7475E4-28F0-44AB-90E7-EA7986028769}"/>
              </a:ext>
            </a:extLst>
          </p:cNvPr>
          <p:cNvSpPr/>
          <p:nvPr/>
        </p:nvSpPr>
        <p:spPr>
          <a:xfrm>
            <a:off x="4723781" y="365398"/>
            <a:ext cx="2637801" cy="1647164"/>
          </a:xfrm>
          <a:prstGeom prst="wedgeRectCallout">
            <a:avLst>
              <a:gd name="adj1" fmla="val 13832"/>
              <a:gd name="adj2" fmla="val 6735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peech Bubble: Rectangle 19">
            <a:extLst>
              <a:ext uri="{FF2B5EF4-FFF2-40B4-BE49-F238E27FC236}">
                <a16:creationId xmlns:a16="http://schemas.microsoft.com/office/drawing/2014/main" id="{4BF44F96-6B16-4983-B642-D12F13CA820B}"/>
              </a:ext>
            </a:extLst>
          </p:cNvPr>
          <p:cNvSpPr/>
          <p:nvPr/>
        </p:nvSpPr>
        <p:spPr>
          <a:xfrm>
            <a:off x="3251255" y="-469416"/>
            <a:ext cx="1611025" cy="991970"/>
          </a:xfrm>
          <a:prstGeom prst="wedgeRectCallout">
            <a:avLst>
              <a:gd name="adj1" fmla="val -27218"/>
              <a:gd name="adj2" fmla="val 763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hought Bubble: Cloud 20">
            <a:extLst>
              <a:ext uri="{FF2B5EF4-FFF2-40B4-BE49-F238E27FC236}">
                <a16:creationId xmlns:a16="http://schemas.microsoft.com/office/drawing/2014/main" id="{6AAF31AA-0B58-4B01-B326-6FCA099403C2}"/>
              </a:ext>
            </a:extLst>
          </p:cNvPr>
          <p:cNvSpPr/>
          <p:nvPr/>
        </p:nvSpPr>
        <p:spPr>
          <a:xfrm>
            <a:off x="4044567" y="-517305"/>
            <a:ext cx="3031909" cy="1741110"/>
          </a:xfrm>
          <a:prstGeom prst="cloudCallout">
            <a:avLst/>
          </a:prstGeom>
          <a:solidFill>
            <a:srgbClr val="1488C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hought Bubble: Cloud 21">
            <a:extLst>
              <a:ext uri="{FF2B5EF4-FFF2-40B4-BE49-F238E27FC236}">
                <a16:creationId xmlns:a16="http://schemas.microsoft.com/office/drawing/2014/main" id="{6AE14D5E-54F2-49BA-82D0-0E2AB6ACD873}"/>
              </a:ext>
            </a:extLst>
          </p:cNvPr>
          <p:cNvSpPr/>
          <p:nvPr/>
        </p:nvSpPr>
        <p:spPr>
          <a:xfrm>
            <a:off x="1184226" y="-1135520"/>
            <a:ext cx="2412667" cy="1715653"/>
          </a:xfrm>
          <a:prstGeom prst="cloudCallout">
            <a:avLst>
              <a:gd name="adj1" fmla="val 20383"/>
              <a:gd name="adj2" fmla="val 58503"/>
            </a:avLst>
          </a:prstGeom>
          <a:solidFill>
            <a:srgbClr val="1D9AA8"/>
          </a:solidFill>
          <a:ln>
            <a:solidFill>
              <a:srgbClr val="14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hought Bubble: Cloud 22">
            <a:extLst>
              <a:ext uri="{FF2B5EF4-FFF2-40B4-BE49-F238E27FC236}">
                <a16:creationId xmlns:a16="http://schemas.microsoft.com/office/drawing/2014/main" id="{63FA9EC0-D018-4A00-A611-985058A89C0A}"/>
              </a:ext>
            </a:extLst>
          </p:cNvPr>
          <p:cNvSpPr/>
          <p:nvPr/>
        </p:nvSpPr>
        <p:spPr>
          <a:xfrm>
            <a:off x="6392201" y="-386751"/>
            <a:ext cx="2281181" cy="1147463"/>
          </a:xfrm>
          <a:prstGeom prst="cloudCallout">
            <a:avLst>
              <a:gd name="adj1" fmla="val 4721"/>
              <a:gd name="adj2" fmla="val 68477"/>
            </a:avLst>
          </a:prstGeom>
          <a:solidFill>
            <a:srgbClr val="1D9AA8"/>
          </a:solidFill>
          <a:ln>
            <a:solidFill>
              <a:srgbClr val="14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descr="Text&#10;&#10;Description automatically generated">
            <a:hlinkClick r:id="rId2"/>
            <a:extLst>
              <a:ext uri="{FF2B5EF4-FFF2-40B4-BE49-F238E27FC236}">
                <a16:creationId xmlns:a16="http://schemas.microsoft.com/office/drawing/2014/main" id="{7B66EB29-6C1B-4DE1-AECF-591B7A5AB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7" y="5766145"/>
            <a:ext cx="1368473" cy="967564"/>
          </a:xfrm>
          <a:prstGeom prst="rect">
            <a:avLst/>
          </a:prstGeom>
        </p:spPr>
      </p:pic>
      <p:sp>
        <p:nvSpPr>
          <p:cNvPr id="25" name="TextBox 24">
            <a:extLst>
              <a:ext uri="{FF2B5EF4-FFF2-40B4-BE49-F238E27FC236}">
                <a16:creationId xmlns:a16="http://schemas.microsoft.com/office/drawing/2014/main" id="{163B7E8B-5BA7-49B9-9E43-5CD054C77E47}"/>
              </a:ext>
            </a:extLst>
          </p:cNvPr>
          <p:cNvSpPr txBox="1"/>
          <p:nvPr/>
        </p:nvSpPr>
        <p:spPr>
          <a:xfrm>
            <a:off x="1687730" y="6018911"/>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26" name="TextBox 25">
            <a:extLst>
              <a:ext uri="{FF2B5EF4-FFF2-40B4-BE49-F238E27FC236}">
                <a16:creationId xmlns:a16="http://schemas.microsoft.com/office/drawing/2014/main" id="{D99907A5-E8D0-43B6-BD28-F05FC228E717}"/>
              </a:ext>
            </a:extLst>
          </p:cNvPr>
          <p:cNvSpPr txBox="1"/>
          <p:nvPr/>
        </p:nvSpPr>
        <p:spPr>
          <a:xfrm>
            <a:off x="6224861" y="6004841"/>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pic>
        <p:nvPicPr>
          <p:cNvPr id="27" name="Picture 26" descr="Logo&#10;&#10;Description automatically generated">
            <a:extLst>
              <a:ext uri="{FF2B5EF4-FFF2-40B4-BE49-F238E27FC236}">
                <a16:creationId xmlns:a16="http://schemas.microsoft.com/office/drawing/2014/main" id="{FCFDE9B0-D002-4727-9DCF-3EA94C38C5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5802" y="5766145"/>
            <a:ext cx="1595995" cy="1091139"/>
          </a:xfrm>
          <a:prstGeom prst="rect">
            <a:avLst/>
          </a:prstGeom>
        </p:spPr>
      </p:pic>
      <p:sp>
        <p:nvSpPr>
          <p:cNvPr id="28" name="Content Placeholder 2">
            <a:extLst>
              <a:ext uri="{FF2B5EF4-FFF2-40B4-BE49-F238E27FC236}">
                <a16:creationId xmlns:a16="http://schemas.microsoft.com/office/drawing/2014/main" id="{4870A8F2-97AC-4D0F-BD55-78E3D1710516}"/>
              </a:ext>
            </a:extLst>
          </p:cNvPr>
          <p:cNvSpPr>
            <a:spLocks noGrp="1"/>
          </p:cNvSpPr>
          <p:nvPr>
            <p:ph sz="half" idx="1"/>
          </p:nvPr>
        </p:nvSpPr>
        <p:spPr>
          <a:xfrm>
            <a:off x="348405" y="3567969"/>
            <a:ext cx="9717602" cy="1965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Rectangle 30">
            <a:extLst>
              <a:ext uri="{FF2B5EF4-FFF2-40B4-BE49-F238E27FC236}">
                <a16:creationId xmlns:a16="http://schemas.microsoft.com/office/drawing/2014/main" id="{CEAB8483-FD8A-436A-A97A-19DC6204E359}"/>
              </a:ext>
            </a:extLst>
          </p:cNvPr>
          <p:cNvSpPr/>
          <p:nvPr/>
        </p:nvSpPr>
        <p:spPr>
          <a:xfrm>
            <a:off x="0" y="5627603"/>
            <a:ext cx="12192000" cy="1244279"/>
          </a:xfrm>
          <a:prstGeom prst="rect">
            <a:avLst/>
          </a:prstGeom>
          <a:noFill/>
          <a:ln w="635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7748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FD2BF-778A-4A8E-8EA5-07373C7469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697194-1375-40C9-B964-28E944BD6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F96CECA-BB89-40EF-9B9C-CA3C618F98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8E0A279-A32B-4C23-B752-AE7C88A83636}"/>
              </a:ext>
            </a:extLst>
          </p:cNvPr>
          <p:cNvSpPr>
            <a:spLocks noGrp="1"/>
          </p:cNvSpPr>
          <p:nvPr>
            <p:ph type="dt" sz="half" idx="10"/>
          </p:nvPr>
        </p:nvSpPr>
        <p:spPr/>
        <p:txBody>
          <a:bodyPr/>
          <a:lstStyle/>
          <a:p>
            <a:fld id="{0E83C66F-7BC1-4103-A87D-4693AE19D9DD}" type="datetimeFigureOut">
              <a:rPr lang="en-GB" smtClean="0"/>
              <a:t>04/01/2022</a:t>
            </a:fld>
            <a:endParaRPr lang="en-GB"/>
          </a:p>
        </p:txBody>
      </p:sp>
      <p:sp>
        <p:nvSpPr>
          <p:cNvPr id="6" name="Footer Placeholder 5">
            <a:extLst>
              <a:ext uri="{FF2B5EF4-FFF2-40B4-BE49-F238E27FC236}">
                <a16:creationId xmlns:a16="http://schemas.microsoft.com/office/drawing/2014/main" id="{1905915E-C473-4B64-8167-0BB024C458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91D7DE-3AC1-4D81-B907-9AC81F854948}"/>
              </a:ext>
            </a:extLst>
          </p:cNvPr>
          <p:cNvSpPr>
            <a:spLocks noGrp="1"/>
          </p:cNvSpPr>
          <p:nvPr>
            <p:ph type="sldNum" sz="quarter" idx="12"/>
          </p:nvPr>
        </p:nvSpPr>
        <p:spPr/>
        <p:txBody>
          <a:bodyPr/>
          <a:lstStyle/>
          <a:p>
            <a:fld id="{A60B1B6D-AF28-4782-86FF-1A66BAE501EA}" type="slidenum">
              <a:rPr lang="en-GB" smtClean="0"/>
              <a:t>‹#›</a:t>
            </a:fld>
            <a:endParaRPr lang="en-GB"/>
          </a:p>
        </p:txBody>
      </p:sp>
      <p:pic>
        <p:nvPicPr>
          <p:cNvPr id="9" name="Picture 8" descr="Logo&#10;&#10;Description automatically generated">
            <a:extLst>
              <a:ext uri="{FF2B5EF4-FFF2-40B4-BE49-F238E27FC236}">
                <a16:creationId xmlns:a16="http://schemas.microsoft.com/office/drawing/2014/main" id="{1B8A17A0-0ADA-4A0F-9E61-6AD1BB410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330" y="5621390"/>
            <a:ext cx="1595995" cy="1183098"/>
          </a:xfrm>
          <a:prstGeom prst="rect">
            <a:avLst/>
          </a:prstGeom>
        </p:spPr>
      </p:pic>
      <p:sp>
        <p:nvSpPr>
          <p:cNvPr id="10" name="Rectangle 9">
            <a:extLst>
              <a:ext uri="{FF2B5EF4-FFF2-40B4-BE49-F238E27FC236}">
                <a16:creationId xmlns:a16="http://schemas.microsoft.com/office/drawing/2014/main" id="{18C92D13-D359-4C4A-866F-9F8BD6F757E0}"/>
              </a:ext>
            </a:extLst>
          </p:cNvPr>
          <p:cNvSpPr/>
          <p:nvPr/>
        </p:nvSpPr>
        <p:spPr>
          <a:xfrm>
            <a:off x="0" y="5533706"/>
            <a:ext cx="12192000" cy="1325565"/>
          </a:xfrm>
          <a:prstGeom prst="rect">
            <a:avLst/>
          </a:prstGeom>
          <a:noFill/>
          <a:ln w="381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02B7C30-9D51-4E7B-A4A2-F9D4C548C8A7}"/>
              </a:ext>
            </a:extLst>
          </p:cNvPr>
          <p:cNvSpPr/>
          <p:nvPr/>
        </p:nvSpPr>
        <p:spPr>
          <a:xfrm>
            <a:off x="0" y="5533707"/>
            <a:ext cx="6096000" cy="1325563"/>
          </a:xfrm>
          <a:prstGeom prst="rect">
            <a:avLst/>
          </a:prstGeom>
          <a:solidFill>
            <a:srgbClr val="18A98A"/>
          </a:solidFill>
          <a:ln>
            <a:solidFill>
              <a:srgbClr val="18A98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2" name="Picture 11" descr="Text&#10;&#10;Description automatically generated">
            <a:extLst>
              <a:ext uri="{FF2B5EF4-FFF2-40B4-BE49-F238E27FC236}">
                <a16:creationId xmlns:a16="http://schemas.microsoft.com/office/drawing/2014/main" id="{A377840F-9F3B-4F39-AAFD-991F3BADF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7" y="5671806"/>
            <a:ext cx="1368473" cy="1049108"/>
          </a:xfrm>
          <a:prstGeom prst="rect">
            <a:avLst/>
          </a:prstGeom>
        </p:spPr>
      </p:pic>
      <p:sp>
        <p:nvSpPr>
          <p:cNvPr id="13" name="TextBox 12">
            <a:extLst>
              <a:ext uri="{FF2B5EF4-FFF2-40B4-BE49-F238E27FC236}">
                <a16:creationId xmlns:a16="http://schemas.microsoft.com/office/drawing/2014/main" id="{12CE0F5D-0A28-47C1-8F4A-67AA3F0CC01D}"/>
              </a:ext>
            </a:extLst>
          </p:cNvPr>
          <p:cNvSpPr txBox="1"/>
          <p:nvPr/>
        </p:nvSpPr>
        <p:spPr>
          <a:xfrm>
            <a:off x="1687730" y="5992047"/>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4" name="TextBox 13">
            <a:extLst>
              <a:ext uri="{FF2B5EF4-FFF2-40B4-BE49-F238E27FC236}">
                <a16:creationId xmlns:a16="http://schemas.microsoft.com/office/drawing/2014/main" id="{BE827CC5-169E-4D30-B9BF-F9523A001FF9}"/>
              </a:ext>
            </a:extLst>
          </p:cNvPr>
          <p:cNvSpPr txBox="1"/>
          <p:nvPr/>
        </p:nvSpPr>
        <p:spPr>
          <a:xfrm>
            <a:off x="6224861" y="5992046"/>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sp>
        <p:nvSpPr>
          <p:cNvPr id="15" name="Rectangle 14">
            <a:extLst>
              <a:ext uri="{FF2B5EF4-FFF2-40B4-BE49-F238E27FC236}">
                <a16:creationId xmlns:a16="http://schemas.microsoft.com/office/drawing/2014/main" id="{6AC34DE5-E9D2-4223-A27E-D3DD01A4E8B1}"/>
              </a:ext>
            </a:extLst>
          </p:cNvPr>
          <p:cNvSpPr/>
          <p:nvPr/>
        </p:nvSpPr>
        <p:spPr>
          <a:xfrm>
            <a:off x="39189" y="53513"/>
            <a:ext cx="12152811" cy="6827504"/>
          </a:xfrm>
          <a:prstGeom prst="rect">
            <a:avLst/>
          </a:prstGeom>
          <a:noFill/>
          <a:ln w="762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39578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697194-1375-40C9-B964-28E944BD65F6}"/>
              </a:ext>
            </a:extLst>
          </p:cNvPr>
          <p:cNvSpPr>
            <a:spLocks noGrp="1"/>
          </p:cNvSpPr>
          <p:nvPr>
            <p:ph sz="half" idx="1"/>
          </p:nvPr>
        </p:nvSpPr>
        <p:spPr>
          <a:xfrm>
            <a:off x="566107" y="3445073"/>
            <a:ext cx="11098973" cy="20797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8E0A279-A32B-4C23-B752-AE7C88A83636}"/>
              </a:ext>
            </a:extLst>
          </p:cNvPr>
          <p:cNvSpPr>
            <a:spLocks noGrp="1"/>
          </p:cNvSpPr>
          <p:nvPr>
            <p:ph type="dt" sz="half" idx="10"/>
          </p:nvPr>
        </p:nvSpPr>
        <p:spPr/>
        <p:txBody>
          <a:bodyPr/>
          <a:lstStyle/>
          <a:p>
            <a:fld id="{0E83C66F-7BC1-4103-A87D-4693AE19D9DD}" type="datetimeFigureOut">
              <a:rPr lang="en-GB" smtClean="0"/>
              <a:t>04/01/2022</a:t>
            </a:fld>
            <a:endParaRPr lang="en-GB"/>
          </a:p>
        </p:txBody>
      </p:sp>
      <p:sp>
        <p:nvSpPr>
          <p:cNvPr id="6" name="Footer Placeholder 5">
            <a:extLst>
              <a:ext uri="{FF2B5EF4-FFF2-40B4-BE49-F238E27FC236}">
                <a16:creationId xmlns:a16="http://schemas.microsoft.com/office/drawing/2014/main" id="{1905915E-C473-4B64-8167-0BB024C458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91D7DE-3AC1-4D81-B907-9AC81F854948}"/>
              </a:ext>
            </a:extLst>
          </p:cNvPr>
          <p:cNvSpPr>
            <a:spLocks noGrp="1"/>
          </p:cNvSpPr>
          <p:nvPr>
            <p:ph type="sldNum" sz="quarter" idx="12"/>
          </p:nvPr>
        </p:nvSpPr>
        <p:spPr/>
        <p:txBody>
          <a:bodyPr/>
          <a:lstStyle/>
          <a:p>
            <a:fld id="{A60B1B6D-AF28-4782-86FF-1A66BAE501EA}" type="slidenum">
              <a:rPr lang="en-GB" smtClean="0"/>
              <a:t>‹#›</a:t>
            </a:fld>
            <a:endParaRPr lang="en-GB"/>
          </a:p>
        </p:txBody>
      </p:sp>
      <p:pic>
        <p:nvPicPr>
          <p:cNvPr id="9" name="Picture 8" descr="Logo&#10;&#10;Description automatically generated">
            <a:extLst>
              <a:ext uri="{FF2B5EF4-FFF2-40B4-BE49-F238E27FC236}">
                <a16:creationId xmlns:a16="http://schemas.microsoft.com/office/drawing/2014/main" id="{1B8A17A0-0ADA-4A0F-9E61-6AD1BB410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330" y="5713348"/>
            <a:ext cx="1595995" cy="1091139"/>
          </a:xfrm>
          <a:prstGeom prst="rect">
            <a:avLst/>
          </a:prstGeom>
        </p:spPr>
      </p:pic>
      <p:sp>
        <p:nvSpPr>
          <p:cNvPr id="10" name="Rectangle 9">
            <a:extLst>
              <a:ext uri="{FF2B5EF4-FFF2-40B4-BE49-F238E27FC236}">
                <a16:creationId xmlns:a16="http://schemas.microsoft.com/office/drawing/2014/main" id="{18C92D13-D359-4C4A-866F-9F8BD6F757E0}"/>
              </a:ext>
            </a:extLst>
          </p:cNvPr>
          <p:cNvSpPr/>
          <p:nvPr/>
        </p:nvSpPr>
        <p:spPr>
          <a:xfrm>
            <a:off x="0" y="5636740"/>
            <a:ext cx="12192000" cy="1222532"/>
          </a:xfrm>
          <a:prstGeom prst="rect">
            <a:avLst/>
          </a:prstGeom>
          <a:noFill/>
          <a:ln w="381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02B7C30-9D51-4E7B-A4A2-F9D4C548C8A7}"/>
              </a:ext>
            </a:extLst>
          </p:cNvPr>
          <p:cNvSpPr/>
          <p:nvPr/>
        </p:nvSpPr>
        <p:spPr>
          <a:xfrm>
            <a:off x="0" y="5636739"/>
            <a:ext cx="6096000" cy="1222531"/>
          </a:xfrm>
          <a:prstGeom prst="rect">
            <a:avLst/>
          </a:prstGeom>
          <a:solidFill>
            <a:srgbClr val="18A98A"/>
          </a:solidFill>
          <a:ln>
            <a:solidFill>
              <a:srgbClr val="18A98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2" name="Picture 11" descr="Text&#10;&#10;Description automatically generated">
            <a:extLst>
              <a:ext uri="{FF2B5EF4-FFF2-40B4-BE49-F238E27FC236}">
                <a16:creationId xmlns:a16="http://schemas.microsoft.com/office/drawing/2014/main" id="{A377840F-9F3B-4F39-AAFD-991F3BADF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7" y="5753350"/>
            <a:ext cx="1368473" cy="967564"/>
          </a:xfrm>
          <a:prstGeom prst="rect">
            <a:avLst/>
          </a:prstGeom>
        </p:spPr>
      </p:pic>
      <p:sp>
        <p:nvSpPr>
          <p:cNvPr id="13" name="TextBox 12">
            <a:extLst>
              <a:ext uri="{FF2B5EF4-FFF2-40B4-BE49-F238E27FC236}">
                <a16:creationId xmlns:a16="http://schemas.microsoft.com/office/drawing/2014/main" id="{12CE0F5D-0A28-47C1-8F4A-67AA3F0CC01D}"/>
              </a:ext>
            </a:extLst>
          </p:cNvPr>
          <p:cNvSpPr txBox="1"/>
          <p:nvPr/>
        </p:nvSpPr>
        <p:spPr>
          <a:xfrm>
            <a:off x="1687730" y="5992047"/>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4" name="TextBox 13">
            <a:extLst>
              <a:ext uri="{FF2B5EF4-FFF2-40B4-BE49-F238E27FC236}">
                <a16:creationId xmlns:a16="http://schemas.microsoft.com/office/drawing/2014/main" id="{BE827CC5-169E-4D30-B9BF-F9523A001FF9}"/>
              </a:ext>
            </a:extLst>
          </p:cNvPr>
          <p:cNvSpPr txBox="1"/>
          <p:nvPr/>
        </p:nvSpPr>
        <p:spPr>
          <a:xfrm>
            <a:off x="6224861" y="5992046"/>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sp>
        <p:nvSpPr>
          <p:cNvPr id="15" name="Rectangle 14">
            <a:extLst>
              <a:ext uri="{FF2B5EF4-FFF2-40B4-BE49-F238E27FC236}">
                <a16:creationId xmlns:a16="http://schemas.microsoft.com/office/drawing/2014/main" id="{6AC34DE5-E9D2-4223-A27E-D3DD01A4E8B1}"/>
              </a:ext>
            </a:extLst>
          </p:cNvPr>
          <p:cNvSpPr/>
          <p:nvPr/>
        </p:nvSpPr>
        <p:spPr>
          <a:xfrm>
            <a:off x="39189" y="53513"/>
            <a:ext cx="12152811" cy="6804487"/>
          </a:xfrm>
          <a:prstGeom prst="rect">
            <a:avLst/>
          </a:prstGeom>
          <a:noFill/>
          <a:ln w="762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peech Bubble: Rectangle 16">
            <a:extLst>
              <a:ext uri="{FF2B5EF4-FFF2-40B4-BE49-F238E27FC236}">
                <a16:creationId xmlns:a16="http://schemas.microsoft.com/office/drawing/2014/main" id="{2EC0B96D-408D-403C-902A-1D31D9BCDD94}"/>
              </a:ext>
            </a:extLst>
          </p:cNvPr>
          <p:cNvSpPr/>
          <p:nvPr/>
        </p:nvSpPr>
        <p:spPr>
          <a:xfrm>
            <a:off x="9287733" y="1005108"/>
            <a:ext cx="3237895" cy="1321149"/>
          </a:xfrm>
          <a:prstGeom prst="wedgeRectCallout">
            <a:avLst>
              <a:gd name="adj1" fmla="val 46591"/>
              <a:gd name="adj2" fmla="val 6769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peech Bubble: Oval 17">
            <a:extLst>
              <a:ext uri="{FF2B5EF4-FFF2-40B4-BE49-F238E27FC236}">
                <a16:creationId xmlns:a16="http://schemas.microsoft.com/office/drawing/2014/main" id="{82102E89-D0F3-4465-9151-873F47AA810B}"/>
              </a:ext>
            </a:extLst>
          </p:cNvPr>
          <p:cNvSpPr/>
          <p:nvPr/>
        </p:nvSpPr>
        <p:spPr>
          <a:xfrm>
            <a:off x="8192127" y="-528070"/>
            <a:ext cx="3074375" cy="1965761"/>
          </a:xfrm>
          <a:prstGeom prst="wedgeEllipseCallout">
            <a:avLst>
              <a:gd name="adj1" fmla="val 22294"/>
              <a:gd name="adj2" fmla="val 70640"/>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peech Bubble: Rectangle with Corners Rounded 18">
            <a:extLst>
              <a:ext uri="{FF2B5EF4-FFF2-40B4-BE49-F238E27FC236}">
                <a16:creationId xmlns:a16="http://schemas.microsoft.com/office/drawing/2014/main" id="{1F972CAF-1A10-449D-AD89-FA76A9455089}"/>
              </a:ext>
            </a:extLst>
          </p:cNvPr>
          <p:cNvSpPr/>
          <p:nvPr/>
        </p:nvSpPr>
        <p:spPr>
          <a:xfrm>
            <a:off x="10240163" y="-383850"/>
            <a:ext cx="1794510" cy="1563037"/>
          </a:xfrm>
          <a:prstGeom prst="wedgeRoundRectCallout">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hought Bubble: Cloud 19">
            <a:extLst>
              <a:ext uri="{FF2B5EF4-FFF2-40B4-BE49-F238E27FC236}">
                <a16:creationId xmlns:a16="http://schemas.microsoft.com/office/drawing/2014/main" id="{995254D4-A087-4AE1-843F-219E711BC40B}"/>
              </a:ext>
            </a:extLst>
          </p:cNvPr>
          <p:cNvSpPr/>
          <p:nvPr/>
        </p:nvSpPr>
        <p:spPr>
          <a:xfrm rot="1476884">
            <a:off x="10418303" y="1882677"/>
            <a:ext cx="2117779" cy="1534915"/>
          </a:xfrm>
          <a:prstGeom prst="cloudCallout">
            <a:avLst/>
          </a:prstGeom>
          <a:solidFill>
            <a:srgbClr val="1488C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peech Bubble: Oval 20">
            <a:extLst>
              <a:ext uri="{FF2B5EF4-FFF2-40B4-BE49-F238E27FC236}">
                <a16:creationId xmlns:a16="http://schemas.microsoft.com/office/drawing/2014/main" id="{957C0545-3B01-48F9-8186-1B1F7BA7EC4E}"/>
              </a:ext>
            </a:extLst>
          </p:cNvPr>
          <p:cNvSpPr/>
          <p:nvPr/>
        </p:nvSpPr>
        <p:spPr>
          <a:xfrm>
            <a:off x="7764611" y="1919609"/>
            <a:ext cx="1794510" cy="1277720"/>
          </a:xfrm>
          <a:prstGeom prst="wedgeEllipseCallout">
            <a:avLst>
              <a:gd name="adj1" fmla="val 42224"/>
              <a:gd name="adj2" fmla="val 57133"/>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hought Bubble: Cloud 21">
            <a:extLst>
              <a:ext uri="{FF2B5EF4-FFF2-40B4-BE49-F238E27FC236}">
                <a16:creationId xmlns:a16="http://schemas.microsoft.com/office/drawing/2014/main" id="{EB3878DE-186C-43D0-83B0-35E8C4AE1EED}"/>
              </a:ext>
            </a:extLst>
          </p:cNvPr>
          <p:cNvSpPr/>
          <p:nvPr/>
        </p:nvSpPr>
        <p:spPr>
          <a:xfrm>
            <a:off x="1995076" y="1434487"/>
            <a:ext cx="2281181" cy="1147463"/>
          </a:xfrm>
          <a:prstGeom prst="cloudCallout">
            <a:avLst>
              <a:gd name="adj1" fmla="val 4721"/>
              <a:gd name="adj2" fmla="val 68477"/>
            </a:avLst>
          </a:prstGeom>
          <a:solidFill>
            <a:srgbClr val="1488CA"/>
          </a:solidFill>
          <a:ln>
            <a:solidFill>
              <a:srgbClr val="1D9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peech Bubble: Rectangle 22">
            <a:extLst>
              <a:ext uri="{FF2B5EF4-FFF2-40B4-BE49-F238E27FC236}">
                <a16:creationId xmlns:a16="http://schemas.microsoft.com/office/drawing/2014/main" id="{009045A2-0C6B-4CF8-89E8-50B752B4A60B}"/>
              </a:ext>
            </a:extLst>
          </p:cNvPr>
          <p:cNvSpPr/>
          <p:nvPr/>
        </p:nvSpPr>
        <p:spPr>
          <a:xfrm rot="20531057">
            <a:off x="-86361" y="596193"/>
            <a:ext cx="2520581" cy="1730066"/>
          </a:xfrm>
          <a:prstGeom prst="wedgeRectCallout">
            <a:avLst>
              <a:gd name="adj1" fmla="val 10552"/>
              <a:gd name="adj2" fmla="val 8319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peech Bubble: Rectangle with Corners Rounded 23">
            <a:extLst>
              <a:ext uri="{FF2B5EF4-FFF2-40B4-BE49-F238E27FC236}">
                <a16:creationId xmlns:a16="http://schemas.microsoft.com/office/drawing/2014/main" id="{E1B85D7D-980E-44FA-8304-AB5FF0EF6B6D}"/>
              </a:ext>
            </a:extLst>
          </p:cNvPr>
          <p:cNvSpPr/>
          <p:nvPr/>
        </p:nvSpPr>
        <p:spPr>
          <a:xfrm>
            <a:off x="2281193" y="73775"/>
            <a:ext cx="1794510" cy="1563037"/>
          </a:xfrm>
          <a:prstGeom prst="wedgeRoundRectCallout">
            <a:avLst>
              <a:gd name="adj1" fmla="val -71788"/>
              <a:gd name="adj2" fmla="val 90288"/>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peech Bubble: Rectangle with Corners Rounded 24">
            <a:extLst>
              <a:ext uri="{FF2B5EF4-FFF2-40B4-BE49-F238E27FC236}">
                <a16:creationId xmlns:a16="http://schemas.microsoft.com/office/drawing/2014/main" id="{34933808-BAA8-406F-8FB8-08B1E161505D}"/>
              </a:ext>
            </a:extLst>
          </p:cNvPr>
          <p:cNvSpPr/>
          <p:nvPr/>
        </p:nvSpPr>
        <p:spPr>
          <a:xfrm rot="21107619">
            <a:off x="4379584" y="1199280"/>
            <a:ext cx="1794510" cy="1563037"/>
          </a:xfrm>
          <a:prstGeom prst="wedgeRoundRectCallout">
            <a:avLst>
              <a:gd name="adj1" fmla="val 54854"/>
              <a:gd name="adj2" fmla="val 71472"/>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Speech Bubble: Rectangle with Corners Rounded 25">
            <a:extLst>
              <a:ext uri="{FF2B5EF4-FFF2-40B4-BE49-F238E27FC236}">
                <a16:creationId xmlns:a16="http://schemas.microsoft.com/office/drawing/2014/main" id="{CF8DE1B0-EBD5-4431-B5E9-91B8011679DA}"/>
              </a:ext>
            </a:extLst>
          </p:cNvPr>
          <p:cNvSpPr/>
          <p:nvPr/>
        </p:nvSpPr>
        <p:spPr>
          <a:xfrm rot="1471521">
            <a:off x="7601817" y="346921"/>
            <a:ext cx="1794510" cy="1563037"/>
          </a:xfrm>
          <a:prstGeom prst="wedgeRoundRectCallout">
            <a:avLst>
              <a:gd name="adj1" fmla="val -33572"/>
              <a:gd name="adj2" fmla="val 66888"/>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peech Bubble: Oval 26">
            <a:extLst>
              <a:ext uri="{FF2B5EF4-FFF2-40B4-BE49-F238E27FC236}">
                <a16:creationId xmlns:a16="http://schemas.microsoft.com/office/drawing/2014/main" id="{94423428-383C-4ACB-AE3A-4B8584B9A7AF}"/>
              </a:ext>
            </a:extLst>
          </p:cNvPr>
          <p:cNvSpPr/>
          <p:nvPr/>
        </p:nvSpPr>
        <p:spPr>
          <a:xfrm>
            <a:off x="3349658" y="934175"/>
            <a:ext cx="1794510" cy="1277720"/>
          </a:xfrm>
          <a:prstGeom prst="wedgeEllipseCallout">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Speech Bubble: Oval 27">
            <a:extLst>
              <a:ext uri="{FF2B5EF4-FFF2-40B4-BE49-F238E27FC236}">
                <a16:creationId xmlns:a16="http://schemas.microsoft.com/office/drawing/2014/main" id="{35D8D339-1F04-474F-9615-EEA31B920A95}"/>
              </a:ext>
            </a:extLst>
          </p:cNvPr>
          <p:cNvSpPr/>
          <p:nvPr/>
        </p:nvSpPr>
        <p:spPr>
          <a:xfrm>
            <a:off x="44843" y="-350374"/>
            <a:ext cx="1794510" cy="1277720"/>
          </a:xfrm>
          <a:prstGeom prst="wedgeEllipseCallout">
            <a:avLst>
              <a:gd name="adj1" fmla="val -21470"/>
              <a:gd name="adj2" fmla="val 65184"/>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peech Bubble: Rectangle 28">
            <a:extLst>
              <a:ext uri="{FF2B5EF4-FFF2-40B4-BE49-F238E27FC236}">
                <a16:creationId xmlns:a16="http://schemas.microsoft.com/office/drawing/2014/main" id="{2EF5B999-4EF9-43E9-A6B4-064AC7ED85DA}"/>
              </a:ext>
            </a:extLst>
          </p:cNvPr>
          <p:cNvSpPr/>
          <p:nvPr/>
        </p:nvSpPr>
        <p:spPr>
          <a:xfrm>
            <a:off x="4852642" y="412604"/>
            <a:ext cx="2637801" cy="1647164"/>
          </a:xfrm>
          <a:prstGeom prst="wedgeRectCallout">
            <a:avLst>
              <a:gd name="adj1" fmla="val 13832"/>
              <a:gd name="adj2" fmla="val 6735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peech Bubble: Rectangle 29">
            <a:extLst>
              <a:ext uri="{FF2B5EF4-FFF2-40B4-BE49-F238E27FC236}">
                <a16:creationId xmlns:a16="http://schemas.microsoft.com/office/drawing/2014/main" id="{8427611A-DCB2-4E18-AC4F-F4DBCA2F2C09}"/>
              </a:ext>
            </a:extLst>
          </p:cNvPr>
          <p:cNvSpPr/>
          <p:nvPr/>
        </p:nvSpPr>
        <p:spPr>
          <a:xfrm>
            <a:off x="3380116" y="-422210"/>
            <a:ext cx="1611025" cy="991970"/>
          </a:xfrm>
          <a:prstGeom prst="wedgeRectCallout">
            <a:avLst>
              <a:gd name="adj1" fmla="val -27218"/>
              <a:gd name="adj2" fmla="val 763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hought Bubble: Cloud 30">
            <a:extLst>
              <a:ext uri="{FF2B5EF4-FFF2-40B4-BE49-F238E27FC236}">
                <a16:creationId xmlns:a16="http://schemas.microsoft.com/office/drawing/2014/main" id="{D5F2F511-0DD8-4D5D-8224-FC8E500E5EFD}"/>
              </a:ext>
            </a:extLst>
          </p:cNvPr>
          <p:cNvSpPr/>
          <p:nvPr/>
        </p:nvSpPr>
        <p:spPr>
          <a:xfrm>
            <a:off x="4173428" y="-470099"/>
            <a:ext cx="3031909" cy="1741110"/>
          </a:xfrm>
          <a:prstGeom prst="cloudCallout">
            <a:avLst/>
          </a:prstGeom>
          <a:solidFill>
            <a:srgbClr val="1488C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hought Bubble: Cloud 31">
            <a:extLst>
              <a:ext uri="{FF2B5EF4-FFF2-40B4-BE49-F238E27FC236}">
                <a16:creationId xmlns:a16="http://schemas.microsoft.com/office/drawing/2014/main" id="{82D7A106-A5D3-49F6-A2C6-C55A41967DE0}"/>
              </a:ext>
            </a:extLst>
          </p:cNvPr>
          <p:cNvSpPr/>
          <p:nvPr/>
        </p:nvSpPr>
        <p:spPr>
          <a:xfrm>
            <a:off x="1313087" y="-1088314"/>
            <a:ext cx="2412667" cy="1715653"/>
          </a:xfrm>
          <a:prstGeom prst="cloudCallout">
            <a:avLst>
              <a:gd name="adj1" fmla="val 20383"/>
              <a:gd name="adj2" fmla="val 58503"/>
            </a:avLst>
          </a:prstGeom>
          <a:solidFill>
            <a:srgbClr val="1D9AA8"/>
          </a:solidFill>
          <a:ln>
            <a:solidFill>
              <a:srgbClr val="14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hought Bubble: Cloud 32">
            <a:extLst>
              <a:ext uri="{FF2B5EF4-FFF2-40B4-BE49-F238E27FC236}">
                <a16:creationId xmlns:a16="http://schemas.microsoft.com/office/drawing/2014/main" id="{778175CB-134E-407D-890C-A2F31F6138FF}"/>
              </a:ext>
            </a:extLst>
          </p:cNvPr>
          <p:cNvSpPr/>
          <p:nvPr/>
        </p:nvSpPr>
        <p:spPr>
          <a:xfrm>
            <a:off x="6521062" y="-339545"/>
            <a:ext cx="2281181" cy="1147463"/>
          </a:xfrm>
          <a:prstGeom prst="cloudCallout">
            <a:avLst>
              <a:gd name="adj1" fmla="val 4721"/>
              <a:gd name="adj2" fmla="val 68477"/>
            </a:avLst>
          </a:prstGeom>
          <a:solidFill>
            <a:srgbClr val="1D9AA8"/>
          </a:solidFill>
          <a:ln>
            <a:solidFill>
              <a:srgbClr val="14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2413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EEE7045-FC9C-4E03-88E1-80EC1E36C486}"/>
              </a:ext>
            </a:extLst>
          </p:cNvPr>
          <p:cNvSpPr/>
          <p:nvPr/>
        </p:nvSpPr>
        <p:spPr>
          <a:xfrm>
            <a:off x="6084230" y="-24856"/>
            <a:ext cx="6096000" cy="5613722"/>
          </a:xfrm>
          <a:prstGeom prst="rect">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4BFD2BF-778A-4A8E-8EA5-07373C746959}"/>
              </a:ext>
            </a:extLst>
          </p:cNvPr>
          <p:cNvSpPr>
            <a:spLocks noGrp="1"/>
          </p:cNvSpPr>
          <p:nvPr>
            <p:ph type="title"/>
          </p:nvPr>
        </p:nvSpPr>
        <p:spPr>
          <a:xfrm>
            <a:off x="457199" y="287967"/>
            <a:ext cx="5355771"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697194-1375-40C9-B964-28E944BD6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F96CECA-BB89-40EF-9B9C-CA3C618F98CA}"/>
              </a:ext>
            </a:extLst>
          </p:cNvPr>
          <p:cNvSpPr>
            <a:spLocks noGrp="1"/>
          </p:cNvSpPr>
          <p:nvPr>
            <p:ph sz="half" idx="2"/>
          </p:nvPr>
        </p:nvSpPr>
        <p:spPr>
          <a:xfrm>
            <a:off x="6675119" y="239331"/>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8E0A279-A32B-4C23-B752-AE7C88A83636}"/>
              </a:ext>
            </a:extLst>
          </p:cNvPr>
          <p:cNvSpPr>
            <a:spLocks noGrp="1"/>
          </p:cNvSpPr>
          <p:nvPr>
            <p:ph type="dt" sz="half" idx="10"/>
          </p:nvPr>
        </p:nvSpPr>
        <p:spPr/>
        <p:txBody>
          <a:bodyPr/>
          <a:lstStyle/>
          <a:p>
            <a:fld id="{0E83C66F-7BC1-4103-A87D-4693AE19D9DD}" type="datetimeFigureOut">
              <a:rPr lang="en-GB" smtClean="0"/>
              <a:t>04/01/2022</a:t>
            </a:fld>
            <a:endParaRPr lang="en-GB"/>
          </a:p>
        </p:txBody>
      </p:sp>
      <p:sp>
        <p:nvSpPr>
          <p:cNvPr id="6" name="Footer Placeholder 5">
            <a:extLst>
              <a:ext uri="{FF2B5EF4-FFF2-40B4-BE49-F238E27FC236}">
                <a16:creationId xmlns:a16="http://schemas.microsoft.com/office/drawing/2014/main" id="{1905915E-C473-4B64-8167-0BB024C458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91D7DE-3AC1-4D81-B907-9AC81F854948}"/>
              </a:ext>
            </a:extLst>
          </p:cNvPr>
          <p:cNvSpPr>
            <a:spLocks noGrp="1"/>
          </p:cNvSpPr>
          <p:nvPr>
            <p:ph type="sldNum" sz="quarter" idx="12"/>
          </p:nvPr>
        </p:nvSpPr>
        <p:spPr/>
        <p:txBody>
          <a:bodyPr/>
          <a:lstStyle/>
          <a:p>
            <a:fld id="{A60B1B6D-AF28-4782-86FF-1A66BAE501EA}" type="slidenum">
              <a:rPr lang="en-GB" smtClean="0"/>
              <a:t>‹#›</a:t>
            </a:fld>
            <a:endParaRPr lang="en-GB"/>
          </a:p>
        </p:txBody>
      </p:sp>
      <p:grpSp>
        <p:nvGrpSpPr>
          <p:cNvPr id="8" name="Group 7">
            <a:extLst>
              <a:ext uri="{FF2B5EF4-FFF2-40B4-BE49-F238E27FC236}">
                <a16:creationId xmlns:a16="http://schemas.microsoft.com/office/drawing/2014/main" id="{7B372730-6D36-4A15-B733-BC01F6F6ADD6}"/>
              </a:ext>
            </a:extLst>
          </p:cNvPr>
          <p:cNvGrpSpPr/>
          <p:nvPr/>
        </p:nvGrpSpPr>
        <p:grpSpPr>
          <a:xfrm>
            <a:off x="0" y="5601929"/>
            <a:ext cx="12192000" cy="1244279"/>
            <a:chOff x="0" y="5613721"/>
            <a:chExt cx="12192000" cy="1244279"/>
          </a:xfrm>
        </p:grpSpPr>
        <p:pic>
          <p:nvPicPr>
            <p:cNvPr id="9" name="Picture 8" descr="Logo&#10;&#10;Description automatically generated">
              <a:extLst>
                <a:ext uri="{FF2B5EF4-FFF2-40B4-BE49-F238E27FC236}">
                  <a16:creationId xmlns:a16="http://schemas.microsoft.com/office/drawing/2014/main" id="{1B8A17A0-0ADA-4A0F-9E61-6AD1BB410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330" y="5712077"/>
              <a:ext cx="1595995" cy="1091139"/>
            </a:xfrm>
            <a:prstGeom prst="rect">
              <a:avLst/>
            </a:prstGeom>
          </p:spPr>
        </p:pic>
        <p:sp>
          <p:nvSpPr>
            <p:cNvPr id="10" name="Rectangle 9">
              <a:extLst>
                <a:ext uri="{FF2B5EF4-FFF2-40B4-BE49-F238E27FC236}">
                  <a16:creationId xmlns:a16="http://schemas.microsoft.com/office/drawing/2014/main" id="{18C92D13-D359-4C4A-866F-9F8BD6F757E0}"/>
                </a:ext>
              </a:extLst>
            </p:cNvPr>
            <p:cNvSpPr/>
            <p:nvPr/>
          </p:nvSpPr>
          <p:spPr>
            <a:xfrm>
              <a:off x="0" y="5613721"/>
              <a:ext cx="12192000" cy="1244279"/>
            </a:xfrm>
            <a:prstGeom prst="rect">
              <a:avLst/>
            </a:prstGeom>
            <a:noFill/>
            <a:ln w="381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02B7C30-9D51-4E7B-A4A2-F9D4C548C8A7}"/>
                </a:ext>
              </a:extLst>
            </p:cNvPr>
            <p:cNvSpPr/>
            <p:nvPr/>
          </p:nvSpPr>
          <p:spPr>
            <a:xfrm>
              <a:off x="0" y="5635468"/>
              <a:ext cx="6096000" cy="1222531"/>
            </a:xfrm>
            <a:prstGeom prst="rect">
              <a:avLst/>
            </a:prstGeom>
            <a:solidFill>
              <a:srgbClr val="18A98A"/>
            </a:solidFill>
            <a:ln>
              <a:solidFill>
                <a:srgbClr val="18A98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2" name="Picture 11" descr="Text&#10;&#10;Description automatically generated">
              <a:extLst>
                <a:ext uri="{FF2B5EF4-FFF2-40B4-BE49-F238E27FC236}">
                  <a16:creationId xmlns:a16="http://schemas.microsoft.com/office/drawing/2014/main" id="{A377840F-9F3B-4F39-AAFD-991F3BADF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7" y="5752079"/>
              <a:ext cx="1368473" cy="967564"/>
            </a:xfrm>
            <a:prstGeom prst="rect">
              <a:avLst/>
            </a:prstGeom>
          </p:spPr>
        </p:pic>
        <p:sp>
          <p:nvSpPr>
            <p:cNvPr id="13" name="TextBox 12">
              <a:extLst>
                <a:ext uri="{FF2B5EF4-FFF2-40B4-BE49-F238E27FC236}">
                  <a16:creationId xmlns:a16="http://schemas.microsoft.com/office/drawing/2014/main" id="{12CE0F5D-0A28-47C1-8F4A-67AA3F0CC01D}"/>
                </a:ext>
              </a:extLst>
            </p:cNvPr>
            <p:cNvSpPr txBox="1"/>
            <p:nvPr/>
          </p:nvSpPr>
          <p:spPr>
            <a:xfrm>
              <a:off x="1687730" y="5990776"/>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4" name="TextBox 13">
              <a:extLst>
                <a:ext uri="{FF2B5EF4-FFF2-40B4-BE49-F238E27FC236}">
                  <a16:creationId xmlns:a16="http://schemas.microsoft.com/office/drawing/2014/main" id="{BE827CC5-169E-4D30-B9BF-F9523A001FF9}"/>
                </a:ext>
              </a:extLst>
            </p:cNvPr>
            <p:cNvSpPr txBox="1"/>
            <p:nvPr/>
          </p:nvSpPr>
          <p:spPr>
            <a:xfrm>
              <a:off x="6224861" y="5990775"/>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grpSp>
      <p:sp>
        <p:nvSpPr>
          <p:cNvPr id="16" name="Rectangle 15">
            <a:extLst>
              <a:ext uri="{FF2B5EF4-FFF2-40B4-BE49-F238E27FC236}">
                <a16:creationId xmlns:a16="http://schemas.microsoft.com/office/drawing/2014/main" id="{3A0F3100-44A0-43BF-AD1D-6D6FE5B65E80}"/>
              </a:ext>
            </a:extLst>
          </p:cNvPr>
          <p:cNvSpPr/>
          <p:nvPr/>
        </p:nvSpPr>
        <p:spPr>
          <a:xfrm>
            <a:off x="39189" y="53513"/>
            <a:ext cx="12152811" cy="6804487"/>
          </a:xfrm>
          <a:prstGeom prst="rect">
            <a:avLst/>
          </a:prstGeom>
          <a:noFill/>
          <a:ln w="762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1053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A1379-0FB9-4076-AA36-C4FE2D56975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06E613-97D4-4B73-B0A6-1724B20E5A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7AD9F1-79AF-4EB2-9B2E-3FCB38653F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2B4C6E-EBBC-4361-A673-6B5202F465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851784-BA56-4F19-9099-5BB8AAAE73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1492570-1520-478F-80AB-A5604605451C}"/>
              </a:ext>
            </a:extLst>
          </p:cNvPr>
          <p:cNvSpPr>
            <a:spLocks noGrp="1"/>
          </p:cNvSpPr>
          <p:nvPr>
            <p:ph type="dt" sz="half" idx="10"/>
          </p:nvPr>
        </p:nvSpPr>
        <p:spPr/>
        <p:txBody>
          <a:bodyPr/>
          <a:lstStyle/>
          <a:p>
            <a:fld id="{0E83C66F-7BC1-4103-A87D-4693AE19D9DD}" type="datetimeFigureOut">
              <a:rPr lang="en-GB" smtClean="0"/>
              <a:t>04/01/2022</a:t>
            </a:fld>
            <a:endParaRPr lang="en-GB"/>
          </a:p>
        </p:txBody>
      </p:sp>
      <p:sp>
        <p:nvSpPr>
          <p:cNvPr id="8" name="Footer Placeholder 7">
            <a:extLst>
              <a:ext uri="{FF2B5EF4-FFF2-40B4-BE49-F238E27FC236}">
                <a16:creationId xmlns:a16="http://schemas.microsoft.com/office/drawing/2014/main" id="{F0ADD274-70C3-4952-9562-713EC615A8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E57C943-E0D8-4532-B85F-03B853DCF9EC}"/>
              </a:ext>
            </a:extLst>
          </p:cNvPr>
          <p:cNvSpPr>
            <a:spLocks noGrp="1"/>
          </p:cNvSpPr>
          <p:nvPr>
            <p:ph type="sldNum" sz="quarter" idx="12"/>
          </p:nvPr>
        </p:nvSpPr>
        <p:spPr/>
        <p:txBody>
          <a:bodyPr/>
          <a:lstStyle/>
          <a:p>
            <a:fld id="{A60B1B6D-AF28-4782-86FF-1A66BAE501EA}" type="slidenum">
              <a:rPr lang="en-GB" smtClean="0"/>
              <a:t>‹#›</a:t>
            </a:fld>
            <a:endParaRPr lang="en-GB"/>
          </a:p>
        </p:txBody>
      </p:sp>
      <p:grpSp>
        <p:nvGrpSpPr>
          <p:cNvPr id="10" name="Group 9">
            <a:extLst>
              <a:ext uri="{FF2B5EF4-FFF2-40B4-BE49-F238E27FC236}">
                <a16:creationId xmlns:a16="http://schemas.microsoft.com/office/drawing/2014/main" id="{590D1730-87FB-41C2-A66E-FE3463130A50}"/>
              </a:ext>
            </a:extLst>
          </p:cNvPr>
          <p:cNvGrpSpPr/>
          <p:nvPr/>
        </p:nvGrpSpPr>
        <p:grpSpPr>
          <a:xfrm>
            <a:off x="-5120" y="5620115"/>
            <a:ext cx="12192000" cy="1244279"/>
            <a:chOff x="0" y="5613721"/>
            <a:chExt cx="12192000" cy="1244279"/>
          </a:xfrm>
        </p:grpSpPr>
        <p:sp>
          <p:nvSpPr>
            <p:cNvPr id="11" name="Rectangle 10">
              <a:extLst>
                <a:ext uri="{FF2B5EF4-FFF2-40B4-BE49-F238E27FC236}">
                  <a16:creationId xmlns:a16="http://schemas.microsoft.com/office/drawing/2014/main" id="{0227AFC7-F567-4677-9932-F00468B1C4C0}"/>
                </a:ext>
              </a:extLst>
            </p:cNvPr>
            <p:cNvSpPr/>
            <p:nvPr/>
          </p:nvSpPr>
          <p:spPr>
            <a:xfrm>
              <a:off x="0" y="5613721"/>
              <a:ext cx="12192000" cy="1244279"/>
            </a:xfrm>
            <a:prstGeom prst="rect">
              <a:avLst/>
            </a:prstGeom>
            <a:ln>
              <a:solidFill>
                <a:srgbClr val="1D1D1B"/>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72E245AE-AD57-43CE-ABBB-DFE508C59A47}"/>
                </a:ext>
              </a:extLst>
            </p:cNvPr>
            <p:cNvSpPr/>
            <p:nvPr/>
          </p:nvSpPr>
          <p:spPr>
            <a:xfrm>
              <a:off x="0" y="5635468"/>
              <a:ext cx="6096000" cy="1222531"/>
            </a:xfrm>
            <a:prstGeom prst="rect">
              <a:avLst/>
            </a:prstGeom>
            <a:solidFill>
              <a:srgbClr val="1D1D1B"/>
            </a:solidFill>
            <a:ln>
              <a:solidFill>
                <a:srgbClr val="1D1D1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3" name="Picture 12" descr="Text&#10;&#10;Description automatically generated">
              <a:extLst>
                <a:ext uri="{FF2B5EF4-FFF2-40B4-BE49-F238E27FC236}">
                  <a16:creationId xmlns:a16="http://schemas.microsoft.com/office/drawing/2014/main" id="{2ECE7D59-78CA-455F-89C4-E0A09A64A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27" y="5765142"/>
              <a:ext cx="1368473" cy="967564"/>
            </a:xfrm>
            <a:prstGeom prst="rect">
              <a:avLst/>
            </a:prstGeom>
          </p:spPr>
        </p:pic>
        <p:sp>
          <p:nvSpPr>
            <p:cNvPr id="14" name="TextBox 13">
              <a:extLst>
                <a:ext uri="{FF2B5EF4-FFF2-40B4-BE49-F238E27FC236}">
                  <a16:creationId xmlns:a16="http://schemas.microsoft.com/office/drawing/2014/main" id="{06328A37-99CE-43AB-8C87-107505AC4772}"/>
                </a:ext>
              </a:extLst>
            </p:cNvPr>
            <p:cNvSpPr txBox="1"/>
            <p:nvPr/>
          </p:nvSpPr>
          <p:spPr>
            <a:xfrm>
              <a:off x="1687730" y="6003839"/>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5" name="TextBox 14">
              <a:extLst>
                <a:ext uri="{FF2B5EF4-FFF2-40B4-BE49-F238E27FC236}">
                  <a16:creationId xmlns:a16="http://schemas.microsoft.com/office/drawing/2014/main" id="{0369432F-DCA2-4091-882E-E2BF0BC32570}"/>
                </a:ext>
              </a:extLst>
            </p:cNvPr>
            <p:cNvSpPr txBox="1"/>
            <p:nvPr/>
          </p:nvSpPr>
          <p:spPr>
            <a:xfrm>
              <a:off x="6224861" y="6003838"/>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pic>
          <p:nvPicPr>
            <p:cNvPr id="16" name="Picture 2" descr="Image preview">
              <a:extLst>
                <a:ext uri="{FF2B5EF4-FFF2-40B4-BE49-F238E27FC236}">
                  <a16:creationId xmlns:a16="http://schemas.microsoft.com/office/drawing/2014/main" id="{D4DF910F-5DFF-47B7-B1AA-B0D0B2CAC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1359" y="5707101"/>
              <a:ext cx="1617144" cy="110539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16">
            <a:extLst>
              <a:ext uri="{FF2B5EF4-FFF2-40B4-BE49-F238E27FC236}">
                <a16:creationId xmlns:a16="http://schemas.microsoft.com/office/drawing/2014/main" id="{54444491-0AEB-46C1-BDFD-E3C44687ACA3}"/>
              </a:ext>
            </a:extLst>
          </p:cNvPr>
          <p:cNvSpPr/>
          <p:nvPr/>
        </p:nvSpPr>
        <p:spPr>
          <a:xfrm>
            <a:off x="39189" y="53513"/>
            <a:ext cx="12152811" cy="6804487"/>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256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3E6252-1BF4-4B76-8043-64AE299529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CE6449D-1EB0-421F-B56C-DAC573DED1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CBF1570E-8393-4820-BCE0-E01D4C3CEC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3C66F-7BC1-4103-A87D-4693AE19D9DD}" type="datetimeFigureOut">
              <a:rPr lang="en-GB" smtClean="0"/>
              <a:t>04/01/2022</a:t>
            </a:fld>
            <a:endParaRPr lang="en-GB"/>
          </a:p>
        </p:txBody>
      </p:sp>
      <p:sp>
        <p:nvSpPr>
          <p:cNvPr id="5" name="Footer Placeholder 4">
            <a:extLst>
              <a:ext uri="{FF2B5EF4-FFF2-40B4-BE49-F238E27FC236}">
                <a16:creationId xmlns:a16="http://schemas.microsoft.com/office/drawing/2014/main" id="{2F925F65-BE7E-4683-A46C-E57EBDC7A5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5353775-F676-4191-928A-CB3A2A8D65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B1B6D-AF28-4782-86FF-1A66BAE501EA}" type="slidenum">
              <a:rPr lang="en-GB" smtClean="0"/>
              <a:t>‹#›</a:t>
            </a:fld>
            <a:endParaRPr lang="en-GB"/>
          </a:p>
        </p:txBody>
      </p:sp>
      <p:pic>
        <p:nvPicPr>
          <p:cNvPr id="12" name="Picture 11" descr="Text&#10;&#10;Description automatically generated">
            <a:extLst>
              <a:ext uri="{FF2B5EF4-FFF2-40B4-BE49-F238E27FC236}">
                <a16:creationId xmlns:a16="http://schemas.microsoft.com/office/drawing/2014/main" id="{3B32E2C2-1874-45E8-980E-1A1C8242287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4827" y="5752079"/>
            <a:ext cx="1368473" cy="967564"/>
          </a:xfrm>
          <a:prstGeom prst="rect">
            <a:avLst/>
          </a:prstGeom>
        </p:spPr>
      </p:pic>
      <p:sp>
        <p:nvSpPr>
          <p:cNvPr id="13" name="TextBox 12">
            <a:extLst>
              <a:ext uri="{FF2B5EF4-FFF2-40B4-BE49-F238E27FC236}">
                <a16:creationId xmlns:a16="http://schemas.microsoft.com/office/drawing/2014/main" id="{2E8E29D5-C0D9-4E27-8685-8C6965546B3B}"/>
              </a:ext>
            </a:extLst>
          </p:cNvPr>
          <p:cNvSpPr txBox="1"/>
          <p:nvPr/>
        </p:nvSpPr>
        <p:spPr>
          <a:xfrm>
            <a:off x="1687730" y="5990776"/>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5" name="Rectangle 14">
            <a:extLst>
              <a:ext uri="{FF2B5EF4-FFF2-40B4-BE49-F238E27FC236}">
                <a16:creationId xmlns:a16="http://schemas.microsoft.com/office/drawing/2014/main" id="{9F19A62F-6E57-43BE-B217-3829FA2D56DA}"/>
              </a:ext>
            </a:extLst>
          </p:cNvPr>
          <p:cNvSpPr/>
          <p:nvPr/>
        </p:nvSpPr>
        <p:spPr>
          <a:xfrm>
            <a:off x="9686260" y="5635469"/>
            <a:ext cx="2372390" cy="11053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21872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rgbClr val="1D1D1B"/>
          </a:solidFill>
          <a:latin typeface="Montserra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1D1B"/>
          </a:solidFill>
          <a:latin typeface="Montserra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D1D1B"/>
          </a:solidFill>
          <a:latin typeface="Montserra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D1D1B"/>
          </a:solidFill>
          <a:latin typeface="Montserra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D1D1B"/>
          </a:solidFill>
          <a:latin typeface="Montserra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D1D1B"/>
          </a:solidFill>
          <a:latin typeface="Montserra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ideo" Target="https://www.youtube.com/embed/4AKNW9fGLig?feature=oembed" TargetMode="Externa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9.png"/><Relationship Id="rId4" Type="http://schemas.microsoft.com/office/2007/relationships/hdphoto" Target="../media/hdphoto1.wdp"/><Relationship Id="rId9"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ideo" Target="https://www.youtube.com/embed/aaL4pTVamIg?feature=oembed" TargetMode="Externa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B3FE-FEB8-4570-A5C1-B6389FAFADDA}"/>
              </a:ext>
              <a:ext uri="{C183D7F6-B498-43B3-948B-1728B52AA6E4}">
                <adec:decorative xmlns:adec="http://schemas.microsoft.com/office/drawing/2017/decorative" val="0"/>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Pay It Forward</a:t>
            </a:r>
          </a:p>
        </p:txBody>
      </p:sp>
      <p:pic>
        <p:nvPicPr>
          <p:cNvPr id="4" name="Picture 3" descr="Pay It Forward logo">
            <a:extLst>
              <a:ext uri="{FF2B5EF4-FFF2-40B4-BE49-F238E27FC236}">
                <a16:creationId xmlns:a16="http://schemas.microsoft.com/office/drawing/2014/main" id="{0DBC8B5E-F73E-4808-B422-9D61FEA6BFAB}"/>
              </a:ext>
            </a:extLst>
          </p:cNvPr>
          <p:cNvPicPr/>
          <p:nvPr/>
        </p:nvPicPr>
        <p:blipFill rotWithShape="1">
          <a:blip r:embed="rId2">
            <a:extLst>
              <a:ext uri="{28A0092B-C50C-407E-A947-70E740481C1C}">
                <a14:useLocalDpi xmlns:a14="http://schemas.microsoft.com/office/drawing/2010/main" val="0"/>
              </a:ext>
            </a:extLst>
          </a:blip>
          <a:srcRect l="3089" t="6604" r="2023" b="3673"/>
          <a:stretch/>
        </p:blipFill>
        <p:spPr>
          <a:xfrm>
            <a:off x="1268506" y="174813"/>
            <a:ext cx="10271760" cy="5227320"/>
          </a:xfrm>
          <a:prstGeom prst="rect">
            <a:avLst/>
          </a:prstGeom>
          <a:noFill/>
        </p:spPr>
      </p:pic>
    </p:spTree>
    <p:extLst>
      <p:ext uri="{BB962C8B-B14F-4D97-AF65-F5344CB8AC3E}">
        <p14:creationId xmlns:p14="http://schemas.microsoft.com/office/powerpoint/2010/main" val="1163687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C9CE8-D228-40AE-BA5B-F117E6423D1A}"/>
              </a:ext>
              <a:ext uri="{C183D7F6-B498-43B3-948B-1728B52AA6E4}">
                <adec:decorative xmlns:adec="http://schemas.microsoft.com/office/drawing/2017/decorative" val="0"/>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dirty="0"/>
              <a:t>Pay it forward video </a:t>
            </a:r>
          </a:p>
        </p:txBody>
      </p:sp>
      <p:pic>
        <p:nvPicPr>
          <p:cNvPr id="5" name="Online Media 4" title="Kindness: The World We Make | Ripple Effect | Pay It Forward | Kindness Video">
            <a:hlinkClick r:id="" action="ppaction://media"/>
            <a:extLst>
              <a:ext uri="{FF2B5EF4-FFF2-40B4-BE49-F238E27FC236}">
                <a16:creationId xmlns:a16="http://schemas.microsoft.com/office/drawing/2014/main" id="{2E3A407D-356D-498F-B2C7-DF3496183E95}"/>
              </a:ext>
            </a:extLst>
          </p:cNvPr>
          <p:cNvPicPr>
            <a:picLocks noRot="1" noChangeAspect="1"/>
          </p:cNvPicPr>
          <p:nvPr>
            <a:videoFile r:link="rId1"/>
          </p:nvPr>
        </p:nvPicPr>
        <p:blipFill>
          <a:blip r:embed="rId4"/>
          <a:stretch>
            <a:fillRect/>
          </a:stretch>
        </p:blipFill>
        <p:spPr>
          <a:xfrm>
            <a:off x="1055593" y="373380"/>
            <a:ext cx="10080813" cy="4755271"/>
          </a:xfrm>
          <a:prstGeom prst="rect">
            <a:avLst/>
          </a:prstGeom>
        </p:spPr>
      </p:pic>
    </p:spTree>
    <p:extLst>
      <p:ext uri="{BB962C8B-B14F-4D97-AF65-F5344CB8AC3E}">
        <p14:creationId xmlns:p14="http://schemas.microsoft.com/office/powerpoint/2010/main" val="171464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372CD-51DA-42C8-A2DD-86BF9837F622}"/>
              </a:ext>
            </a:extLst>
          </p:cNvPr>
          <p:cNvSpPr>
            <a:spLocks noGrp="1"/>
          </p:cNvSpPr>
          <p:nvPr>
            <p:ph type="title"/>
          </p:nvPr>
        </p:nvSpPr>
        <p:spPr>
          <a:xfrm>
            <a:off x="185153" y="704776"/>
            <a:ext cx="5759115" cy="1325563"/>
          </a:xfrm>
        </p:spPr>
        <p:txBody>
          <a:bodyPr anchor="ctr">
            <a:noAutofit/>
          </a:bodyPr>
          <a:lstStyle/>
          <a:p>
            <a:pPr algn="ctr"/>
            <a:r>
              <a:rPr lang="en-GB" sz="3600" b="1" dirty="0">
                <a:latin typeface="Malgun Gothic" panose="020B0503020000020004" pitchFamily="34" charset="-127"/>
                <a:ea typeface="Malgun Gothic" panose="020B0503020000020004" pitchFamily="34" charset="-127"/>
              </a:rPr>
              <a:t>Let’s think of some ideas for a Pay It Forward project</a:t>
            </a:r>
          </a:p>
        </p:txBody>
      </p:sp>
      <p:sp>
        <p:nvSpPr>
          <p:cNvPr id="3" name="Subtitle 2">
            <a:extLst>
              <a:ext uri="{FF2B5EF4-FFF2-40B4-BE49-F238E27FC236}">
                <a16:creationId xmlns:a16="http://schemas.microsoft.com/office/drawing/2014/main" id="{D31D34FA-21D5-4A07-AFBA-5F4CEABC5787}"/>
              </a:ext>
            </a:extLst>
          </p:cNvPr>
          <p:cNvSpPr>
            <a:spLocks noGrp="1"/>
          </p:cNvSpPr>
          <p:nvPr>
            <p:ph sz="half" idx="1"/>
          </p:nvPr>
        </p:nvSpPr>
        <p:spPr>
          <a:xfrm>
            <a:off x="6492202" y="173647"/>
            <a:ext cx="5181600" cy="4351338"/>
          </a:xfrm>
        </p:spPr>
        <p:txBody>
          <a:bodyPr>
            <a:normAutofit/>
          </a:bodyPr>
          <a:lstStyle/>
          <a:p>
            <a:pPr marL="0" indent="0" algn="ctr">
              <a:buNone/>
            </a:pPr>
            <a:r>
              <a:rPr lang="en-GB" sz="3600" b="1" dirty="0">
                <a:solidFill>
                  <a:schemeClr val="bg1"/>
                </a:solidFill>
                <a:latin typeface="Malgun Gothic" panose="020B0503020000020004" pitchFamily="34" charset="-127"/>
                <a:ea typeface="Malgun Gothic" panose="020B0503020000020004" pitchFamily="34" charset="-127"/>
              </a:rPr>
              <a:t>Discuss who would benefit from these ideas?</a:t>
            </a:r>
          </a:p>
        </p:txBody>
      </p:sp>
      <p:sp>
        <p:nvSpPr>
          <p:cNvPr id="7" name="Thought Bubble: Cloud 6">
            <a:extLst>
              <a:ext uri="{FF2B5EF4-FFF2-40B4-BE49-F238E27FC236}">
                <a16:creationId xmlns:a16="http://schemas.microsoft.com/office/drawing/2014/main" id="{EF554C21-E9F7-4919-9426-8BA7C0AB13F1}"/>
              </a:ext>
              <a:ext uri="{C183D7F6-B498-43B3-948B-1728B52AA6E4}">
                <adec:decorative xmlns:adec="http://schemas.microsoft.com/office/drawing/2017/decorative" val="1"/>
              </a:ext>
            </a:extLst>
          </p:cNvPr>
          <p:cNvSpPr/>
          <p:nvPr/>
        </p:nvSpPr>
        <p:spPr>
          <a:xfrm>
            <a:off x="3336494" y="2561431"/>
            <a:ext cx="2197768" cy="1439862"/>
          </a:xfrm>
          <a:prstGeom prst="cloudCallout">
            <a:avLst>
              <a:gd name="adj1" fmla="val -47840"/>
              <a:gd name="adj2" fmla="val 79212"/>
            </a:avLst>
          </a:prstGeom>
          <a:solidFill>
            <a:srgbClr val="219F9F"/>
          </a:solid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hought Bubble: Cloud 7">
            <a:extLst>
              <a:ext uri="{FF2B5EF4-FFF2-40B4-BE49-F238E27FC236}">
                <a16:creationId xmlns:a16="http://schemas.microsoft.com/office/drawing/2014/main" id="{28C99347-5826-4BAB-A2EE-A65A8DD0B0F9}"/>
              </a:ext>
              <a:ext uri="{C183D7F6-B498-43B3-948B-1728B52AA6E4}">
                <adec:decorative xmlns:adec="http://schemas.microsoft.com/office/drawing/2017/decorative" val="1"/>
              </a:ext>
            </a:extLst>
          </p:cNvPr>
          <p:cNvSpPr/>
          <p:nvPr/>
        </p:nvSpPr>
        <p:spPr>
          <a:xfrm>
            <a:off x="1564106" y="2194227"/>
            <a:ext cx="2197768" cy="1439862"/>
          </a:xfrm>
          <a:prstGeom prst="cloudCallout">
            <a:avLst>
              <a:gd name="adj1" fmla="val 8365"/>
              <a:gd name="adj2" fmla="val 101495"/>
            </a:avLst>
          </a:prstGeom>
          <a:solidFill>
            <a:srgbClr val="18A98A"/>
          </a:solid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hought Bubble: Cloud 8">
            <a:extLst>
              <a:ext uri="{FF2B5EF4-FFF2-40B4-BE49-F238E27FC236}">
                <a16:creationId xmlns:a16="http://schemas.microsoft.com/office/drawing/2014/main" id="{9DE6E3AF-2D01-4EDE-9995-FAB09CD341B5}"/>
              </a:ext>
              <a:ext uri="{C183D7F6-B498-43B3-948B-1728B52AA6E4}">
                <adec:decorative xmlns:adec="http://schemas.microsoft.com/office/drawing/2017/decorative" val="1"/>
              </a:ext>
            </a:extLst>
          </p:cNvPr>
          <p:cNvSpPr/>
          <p:nvPr/>
        </p:nvSpPr>
        <p:spPr>
          <a:xfrm>
            <a:off x="264007" y="3085123"/>
            <a:ext cx="2197768" cy="1439862"/>
          </a:xfrm>
          <a:prstGeom prst="cloudCallout">
            <a:avLst>
              <a:gd name="adj1" fmla="val 58358"/>
              <a:gd name="adj2" fmla="val 61441"/>
            </a:avLst>
          </a:prstGeom>
          <a:solidFill>
            <a:srgbClr val="1F92BA"/>
          </a:solid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hought Bubble: Cloud 9">
            <a:extLst>
              <a:ext uri="{FF2B5EF4-FFF2-40B4-BE49-F238E27FC236}">
                <a16:creationId xmlns:a16="http://schemas.microsoft.com/office/drawing/2014/main" id="{46AEC0E5-6DE0-4725-A4B9-AC05C790F29A}"/>
              </a:ext>
              <a:ext uri="{C183D7F6-B498-43B3-948B-1728B52AA6E4}">
                <adec:decorative xmlns:adec="http://schemas.microsoft.com/office/drawing/2017/decorative" val="1"/>
              </a:ext>
            </a:extLst>
          </p:cNvPr>
          <p:cNvSpPr/>
          <p:nvPr/>
        </p:nvSpPr>
        <p:spPr>
          <a:xfrm>
            <a:off x="3714173" y="3727668"/>
            <a:ext cx="2197768" cy="1439862"/>
          </a:xfrm>
          <a:prstGeom prst="cloudCallout">
            <a:avLst>
              <a:gd name="adj1" fmla="val -73926"/>
              <a:gd name="adj2" fmla="val 25350"/>
            </a:avLst>
          </a:prstGeom>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CEC3B6AF-6785-4330-BCC9-5F38BB899878}"/>
              </a:ext>
              <a:ext uri="{C183D7F6-B498-43B3-948B-1728B52AA6E4}">
                <adec:decorative xmlns:adec="http://schemas.microsoft.com/office/drawing/2017/decorative" val="1"/>
              </a:ext>
            </a:extLst>
          </p:cNvPr>
          <p:cNvPicPr/>
          <p:nvPr/>
        </p:nvPicPr>
        <p:blipFill>
          <a:blip r:embed="rId3">
            <a:extLst>
              <a:ext uri="{BEBA8EAE-BF5A-486C-A8C5-ECC9F3942E4B}">
                <a14:imgProps xmlns:a14="http://schemas.microsoft.com/office/drawing/2010/main">
                  <a14:imgLayer r:embed="rId4">
                    <a14:imgEffect>
                      <a14:backgroundRemoval t="9936" b="92628" l="4449" r="95745">
                        <a14:foregroundMark x1="11605" y1="14423" x2="11605" y2="14423"/>
                        <a14:foregroundMark x1="5609" y1="17949" x2="5609" y2="17949"/>
                        <a14:foregroundMark x1="23211" y1="22436" x2="23211" y2="22436"/>
                        <a14:foregroundMark x1="32689" y1="19231" x2="32689" y2="19231"/>
                        <a14:foregroundMark x1="4449" y1="51282" x2="31335" y2="51282"/>
                        <a14:foregroundMark x1="17988" y1="39744" x2="16054" y2="57692"/>
                        <a14:foregroundMark x1="6576" y1="40385" x2="9478" y2="56410"/>
                        <a14:foregroundMark x1="50677" y1="53846" x2="50677" y2="53846"/>
                        <a14:foregroundMark x1="67698" y1="51282" x2="67698" y2="51282"/>
                        <a14:foregroundMark x1="79884" y1="53846" x2="79884" y2="53846"/>
                        <a14:foregroundMark x1="88201" y1="74359" x2="88201" y2="74359"/>
                        <a14:foregroundMark x1="95745" y1="82692" x2="95745" y2="82692"/>
                        <a14:foregroundMark x1="74275" y1="83974" x2="74275" y2="83974"/>
                        <a14:foregroundMark x1="65764" y1="81731" x2="65764" y2="81731"/>
                        <a14:foregroundMark x1="51064" y1="82372" x2="51064" y2="82372"/>
                        <a14:foregroundMark x1="36364" y1="85897" x2="36364" y2="85897"/>
                        <a14:foregroundMark x1="17602" y1="76603" x2="17602" y2="76603"/>
                        <a14:foregroundMark x1="4836" y1="80449" x2="4836" y2="80449"/>
                        <a14:foregroundMark x1="8124" y1="50641" x2="7930" y2="59936"/>
                        <a14:foregroundMark x1="7350" y1="92628" x2="7350" y2="92628"/>
                        <a14:foregroundMark x1="6576" y1="77885" x2="6576" y2="82051"/>
                        <a14:foregroundMark x1="10058" y1="82051" x2="10058" y2="82051"/>
                        <a14:foregroundMark x1="7544" y1="74359" x2="7544" y2="74359"/>
                        <a14:foregroundMark x1="6190" y1="73397" x2="13197" y2="73145"/>
                        <a14:backgroundMark x1="19729" y1="20513" x2="19729" y2="20513"/>
                        <a14:backgroundMark x1="14700" y1="73077" x2="14700" y2="73077"/>
                        <a14:backgroundMark x1="13540" y1="72436" x2="15280" y2="73397"/>
                      </a14:backgroundRemoval>
                    </a14:imgEffect>
                  </a14:imgLayer>
                </a14:imgProps>
              </a:ext>
              <a:ext uri="{28A0092B-C50C-407E-A947-70E740481C1C}">
                <a14:useLocalDpi xmlns:a14="http://schemas.microsoft.com/office/drawing/2010/main" val="0"/>
              </a:ext>
            </a:extLst>
          </a:blip>
          <a:stretch>
            <a:fillRect/>
          </a:stretch>
        </p:blipFill>
        <p:spPr>
          <a:xfrm>
            <a:off x="796710" y="3414235"/>
            <a:ext cx="1111835" cy="767484"/>
          </a:xfrm>
          <a:prstGeom prst="rect">
            <a:avLst/>
          </a:prstGeom>
          <a:noFill/>
        </p:spPr>
      </p:pic>
      <p:pic>
        <p:nvPicPr>
          <p:cNvPr id="1026" name="Picture 2">
            <a:extLst>
              <a:ext uri="{FF2B5EF4-FFF2-40B4-BE49-F238E27FC236}">
                <a16:creationId xmlns:a16="http://schemas.microsoft.com/office/drawing/2014/main" id="{9F209A2D-1B40-42B4-8871-9C33F348C079}"/>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8855" y="3874153"/>
            <a:ext cx="808404" cy="9925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6D7DC4F-F351-4967-AAA5-69631ADB2F66}"/>
              </a:ext>
              <a:ext uri="{C183D7F6-B498-43B3-948B-1728B52AA6E4}">
                <adec:decorative xmlns:adec="http://schemas.microsoft.com/office/drawing/2017/decorative" val="1"/>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901" b="89604" l="1606" r="98394">
                        <a14:foregroundMark x1="37349" y1="20792" x2="37349" y2="20792"/>
                        <a14:foregroundMark x1="36145" y1="24752" x2="36145" y2="24752"/>
                        <a14:foregroundMark x1="71084" y1="24752" x2="71084" y2="24752"/>
                        <a14:foregroundMark x1="73494" y1="24752" x2="73494" y2="24752"/>
                        <a14:foregroundMark x1="78313" y1="27228" x2="78313" y2="27228"/>
                        <a14:foregroundMark x1="94378" y1="54950" x2="94378" y2="54950"/>
                        <a14:foregroundMark x1="98394" y1="66832" x2="98394" y2="66832"/>
                        <a14:foregroundMark x1="67470" y1="27228" x2="76707" y2="24752"/>
                        <a14:foregroundMark x1="6024" y1="53465" x2="6024" y2="53465"/>
                        <a14:foregroundMark x1="1606" y1="65347" x2="1606" y2="65347"/>
                      </a14:backgroundRemoval>
                    </a14:imgEffect>
                  </a14:imgLayer>
                </a14:imgProps>
              </a:ext>
              <a:ext uri="{28A0092B-C50C-407E-A947-70E740481C1C}">
                <a14:useLocalDpi xmlns:a14="http://schemas.microsoft.com/office/drawing/2010/main" val="0"/>
              </a:ext>
            </a:extLst>
          </a:blip>
          <a:srcRect/>
          <a:stretch>
            <a:fillRect/>
          </a:stretch>
        </p:blipFill>
        <p:spPr bwMode="auto">
          <a:xfrm>
            <a:off x="3917391" y="2768178"/>
            <a:ext cx="1035974" cy="8404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B99706E-6E0D-48AC-B98B-D2FA570B6D92}"/>
              </a:ext>
              <a:ext uri="{C183D7F6-B498-43B3-948B-1728B52AA6E4}">
                <adec:decorative xmlns:adec="http://schemas.microsoft.com/office/drawing/2017/decorative" val="1"/>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l="48922" t="23263" r="9654" b="10417"/>
          <a:stretch/>
        </p:blipFill>
        <p:spPr bwMode="auto">
          <a:xfrm>
            <a:off x="2268642" y="2328083"/>
            <a:ext cx="869616" cy="90646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A group of people holding balloons&#10;&#10;">
            <a:extLst>
              <a:ext uri="{FF2B5EF4-FFF2-40B4-BE49-F238E27FC236}">
                <a16:creationId xmlns:a16="http://schemas.microsoft.com/office/drawing/2014/main" id="{1A025C5C-F973-4B32-852A-1D137F89138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44367" y="1774360"/>
            <a:ext cx="3668493" cy="3668493"/>
          </a:xfrm>
          <a:prstGeom prst="rect">
            <a:avLst/>
          </a:prstGeom>
        </p:spPr>
      </p:pic>
    </p:spTree>
    <p:extLst>
      <p:ext uri="{BB962C8B-B14F-4D97-AF65-F5344CB8AC3E}">
        <p14:creationId xmlns:p14="http://schemas.microsoft.com/office/powerpoint/2010/main" val="504554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372CD-51DA-42C8-A2DD-86BF9837F622}"/>
              </a:ext>
              <a:ext uri="{C183D7F6-B498-43B3-948B-1728B52AA6E4}">
                <adec:decorative xmlns:adec="http://schemas.microsoft.com/office/drawing/2017/decorative" val="0"/>
              </a:ext>
            </a:extLst>
          </p:cNvPr>
          <p:cNvSpPr>
            <a:spLocks noGrp="1"/>
          </p:cNvSpPr>
          <p:nvPr>
            <p:ph type="title"/>
          </p:nvPr>
        </p:nvSpPr>
        <p:spPr/>
        <p:txBody>
          <a:bodyPr>
            <a:normAutofit/>
          </a:bodyPr>
          <a:lstStyle/>
          <a:p>
            <a:pPr>
              <a:lnSpc>
                <a:spcPct val="115000"/>
              </a:lnSpc>
              <a:spcAft>
                <a:spcPts val="1000"/>
              </a:spcAft>
              <a:tabLst>
                <a:tab pos="1627505" algn="ctr"/>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Pay it forward projects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5" name="Rectangle 4">
            <a:extLst>
              <a:ext uri="{FF2B5EF4-FFF2-40B4-BE49-F238E27FC236}">
                <a16:creationId xmlns:a16="http://schemas.microsoft.com/office/drawing/2014/main" id="{997410E9-2D58-4422-800C-13A1A9360B67}"/>
              </a:ext>
              <a:ext uri="{C183D7F6-B498-43B3-948B-1728B52AA6E4}">
                <adec:decorative xmlns:adec="http://schemas.microsoft.com/office/drawing/2017/decorative" val="1"/>
              </a:ext>
            </a:extLst>
          </p:cNvPr>
          <p:cNvSpPr/>
          <p:nvPr/>
        </p:nvSpPr>
        <p:spPr>
          <a:xfrm>
            <a:off x="0" y="0"/>
            <a:ext cx="12192000" cy="5562600"/>
          </a:xfrm>
          <a:prstGeom prst="rect">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Image of craft items">
            <a:extLst>
              <a:ext uri="{FF2B5EF4-FFF2-40B4-BE49-F238E27FC236}">
                <a16:creationId xmlns:a16="http://schemas.microsoft.com/office/drawing/2014/main" id="{7FB15C7E-0839-4C31-B3AA-E0FE8BA69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70" y="193925"/>
            <a:ext cx="4148746" cy="33408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of an outside space ">
            <a:extLst>
              <a:ext uri="{FF2B5EF4-FFF2-40B4-BE49-F238E27FC236}">
                <a16:creationId xmlns:a16="http://schemas.microsoft.com/office/drawing/2014/main" id="{F015D552-E3CA-4CCD-8D94-D3D52E60B0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3226" y="193925"/>
            <a:ext cx="3315132" cy="23701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of young people holding certificates ">
            <a:extLst>
              <a:ext uri="{FF2B5EF4-FFF2-40B4-BE49-F238E27FC236}">
                <a16:creationId xmlns:a16="http://schemas.microsoft.com/office/drawing/2014/main" id="{95A5557D-756E-45DC-8965-E2B7A80EE7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4657" y="625343"/>
            <a:ext cx="3292634" cy="24816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of an outside space ">
            <a:extLst>
              <a:ext uri="{FF2B5EF4-FFF2-40B4-BE49-F238E27FC236}">
                <a16:creationId xmlns:a16="http://schemas.microsoft.com/office/drawing/2014/main" id="{EF8CCC18-9354-45E5-B65B-61EF98E091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6736" y="2263316"/>
            <a:ext cx="3962770" cy="298671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8EFFA00-9C66-43B6-8D36-2C877DFE0E42}"/>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8014" y="3311805"/>
            <a:ext cx="3545586" cy="2139696"/>
          </a:xfrm>
          <a:prstGeom prst="rect">
            <a:avLst/>
          </a:prstGeom>
          <a:noFill/>
        </p:spPr>
      </p:pic>
    </p:spTree>
    <p:extLst>
      <p:ext uri="{BB962C8B-B14F-4D97-AF65-F5344CB8AC3E}">
        <p14:creationId xmlns:p14="http://schemas.microsoft.com/office/powerpoint/2010/main" val="3259408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1DCF-BC39-4207-9EAD-8B7DF912832A}"/>
              </a:ext>
              <a:ext uri="{C183D7F6-B498-43B3-948B-1728B52AA6E4}">
                <adec:decorative xmlns:adec="http://schemas.microsoft.com/office/drawing/2017/decorative" val="0"/>
              </a:ext>
            </a:extLst>
          </p:cNvPr>
          <p:cNvSpPr>
            <a:spLocks noGrp="1"/>
          </p:cNvSpPr>
          <p:nvPr>
            <p:ph type="title"/>
          </p:nvPr>
        </p:nvSpPr>
        <p:spPr>
          <a:xfrm>
            <a:off x="839788" y="-1325563"/>
            <a:ext cx="5157787" cy="1325563"/>
          </a:xfrm>
        </p:spPr>
        <p:txBody>
          <a:bodyPr vert="horz" lIns="91440" tIns="45720" rIns="91440" bIns="45720" rtlCol="0" anchor="b">
            <a:normAutofit fontScale="90000"/>
          </a:bodyPr>
          <a:lstStyle/>
          <a:p>
            <a:r>
              <a:rPr lang="en-GB" dirty="0"/>
              <a:t>Pay it forward application information</a:t>
            </a:r>
          </a:p>
        </p:txBody>
      </p:sp>
      <p:sp>
        <p:nvSpPr>
          <p:cNvPr id="6" name="TextBox 5">
            <a:extLst>
              <a:ext uri="{FF2B5EF4-FFF2-40B4-BE49-F238E27FC236}">
                <a16:creationId xmlns:a16="http://schemas.microsoft.com/office/drawing/2014/main" id="{AC8E0C70-0084-4E16-B30E-EFEFB8EA8CCE}"/>
              </a:ext>
            </a:extLst>
          </p:cNvPr>
          <p:cNvSpPr txBox="1"/>
          <p:nvPr/>
        </p:nvSpPr>
        <p:spPr>
          <a:xfrm>
            <a:off x="215900" y="1443841"/>
            <a:ext cx="5683250" cy="3693319"/>
          </a:xfrm>
          <a:prstGeom prst="rect">
            <a:avLst/>
          </a:prstGeom>
          <a:noFill/>
        </p:spPr>
        <p:txBody>
          <a:bodyPr wrap="square">
            <a:spAutoFit/>
          </a:bodyPr>
          <a:lstStyle/>
          <a:p>
            <a:endParaRPr lang="en-GB" sz="1800" b="1" dirty="0">
              <a:effectLst/>
              <a:latin typeface="Malgun Gothic" panose="020B0503020000020004" pitchFamily="34" charset="-127"/>
              <a:ea typeface="Malgun Gothic" panose="020B0503020000020004" pitchFamily="34" charset="-127"/>
              <a:cs typeface="Calibri" panose="020F0502020204030204" pitchFamily="34" charset="0"/>
            </a:endParaRPr>
          </a:p>
          <a:p>
            <a:r>
              <a:rPr lang="en-GB" sz="1800" b="1" dirty="0">
                <a:effectLst/>
                <a:latin typeface="Malgun Gothic" panose="020B0503020000020004" pitchFamily="34" charset="-127"/>
                <a:ea typeface="Malgun Gothic" panose="020B0503020000020004" pitchFamily="34" charset="-127"/>
                <a:cs typeface="Calibri" panose="020F0502020204030204" pitchFamily="34" charset="0"/>
              </a:rPr>
              <a:t>Applying for a </a:t>
            </a:r>
            <a:r>
              <a:rPr lang="en-GB" sz="1800" b="1" dirty="0" err="1">
                <a:effectLst/>
                <a:latin typeface="Malgun Gothic" panose="020B0503020000020004" pitchFamily="34" charset="-127"/>
                <a:ea typeface="Malgun Gothic" panose="020B0503020000020004" pitchFamily="34" charset="-127"/>
                <a:cs typeface="Calibri" panose="020F0502020204030204" pitchFamily="34" charset="0"/>
              </a:rPr>
              <a:t>PiF</a:t>
            </a:r>
            <a:r>
              <a:rPr lang="en-GB" sz="1800" b="1" dirty="0">
                <a:effectLst/>
                <a:latin typeface="Malgun Gothic" panose="020B0503020000020004" pitchFamily="34" charset="-127"/>
                <a:ea typeface="Malgun Gothic" panose="020B0503020000020004" pitchFamily="34" charset="-127"/>
                <a:cs typeface="Calibri" panose="020F0502020204030204" pitchFamily="34" charset="0"/>
              </a:rPr>
              <a:t> grant</a:t>
            </a:r>
          </a:p>
          <a:p>
            <a:endParaRPr lang="en-GB" sz="1800" dirty="0">
              <a:effectLst/>
              <a:latin typeface="Malgun Gothic" panose="020B0503020000020004" pitchFamily="34" charset="-127"/>
              <a:ea typeface="Malgun Gothic" panose="020B0503020000020004" pitchFamily="34" charset="-127"/>
              <a:cs typeface="Calibri" panose="020F0502020204030204" pitchFamily="34" charset="0"/>
            </a:endParaRPr>
          </a:p>
          <a:p>
            <a:r>
              <a:rPr lang="en-GB" sz="1800" dirty="0">
                <a:effectLst/>
                <a:latin typeface="Malgun Gothic" panose="020B0503020000020004" pitchFamily="34" charset="-127"/>
                <a:ea typeface="Malgun Gothic" panose="020B0503020000020004" pitchFamily="34" charset="-127"/>
                <a:cs typeface="Calibri" panose="020F0502020204030204" pitchFamily="34" charset="0"/>
              </a:rPr>
              <a:t>The deadlines for each batch of applications in </a:t>
            </a:r>
            <a:r>
              <a:rPr lang="en-GB" sz="1800" b="1" dirty="0">
                <a:effectLst/>
                <a:latin typeface="Malgun Gothic" panose="020B0503020000020004" pitchFamily="34" charset="-127"/>
                <a:ea typeface="Malgun Gothic" panose="020B0503020000020004" pitchFamily="34" charset="-127"/>
                <a:cs typeface="Calibri" panose="020F0502020204030204" pitchFamily="34" charset="0"/>
              </a:rPr>
              <a:t>2021</a:t>
            </a:r>
            <a:r>
              <a:rPr lang="en-GB" sz="1800" dirty="0">
                <a:effectLst/>
                <a:latin typeface="Malgun Gothic" panose="020B0503020000020004" pitchFamily="34" charset="-127"/>
                <a:ea typeface="Malgun Gothic" panose="020B0503020000020004" pitchFamily="34" charset="-127"/>
                <a:cs typeface="Calibri" panose="020F0502020204030204" pitchFamily="34" charset="0"/>
              </a:rPr>
              <a:t> are:</a:t>
            </a:r>
          </a:p>
          <a:p>
            <a:pPr marL="285750" indent="-285750">
              <a:buFont typeface="Wingdings" panose="05000000000000000000" pitchFamily="2" charset="2"/>
              <a:buChar char="§"/>
            </a:pPr>
            <a:r>
              <a:rPr lang="en-GB" sz="1800" b="1" dirty="0">
                <a:effectLst/>
                <a:latin typeface="Malgun Gothic" panose="020B0503020000020004" pitchFamily="34" charset="-127"/>
                <a:ea typeface="Malgun Gothic" panose="020B0503020000020004" pitchFamily="34" charset="-127"/>
                <a:cs typeface="Calibri" panose="020F0502020204030204" pitchFamily="34" charset="0"/>
              </a:rPr>
              <a:t>9 April</a:t>
            </a:r>
          </a:p>
          <a:p>
            <a:pPr marL="285750" indent="-285750">
              <a:buFont typeface="Wingdings" panose="05000000000000000000" pitchFamily="2" charset="2"/>
              <a:buChar char="§"/>
            </a:pPr>
            <a:r>
              <a:rPr lang="en-GB" sz="1800" b="1" dirty="0">
                <a:effectLst/>
                <a:latin typeface="Malgun Gothic" panose="020B0503020000020004" pitchFamily="34" charset="-127"/>
                <a:ea typeface="Malgun Gothic" panose="020B0503020000020004" pitchFamily="34" charset="-127"/>
                <a:cs typeface="Calibri" panose="020F0502020204030204" pitchFamily="34" charset="0"/>
              </a:rPr>
              <a:t>11 June</a:t>
            </a:r>
          </a:p>
          <a:p>
            <a:pPr marL="285750" indent="-285750">
              <a:buFont typeface="Wingdings" panose="05000000000000000000" pitchFamily="2" charset="2"/>
              <a:buChar char="§"/>
            </a:pPr>
            <a:r>
              <a:rPr lang="en-GB" sz="1800" b="1" dirty="0">
                <a:effectLst/>
                <a:latin typeface="Malgun Gothic" panose="020B0503020000020004" pitchFamily="34" charset="-127"/>
                <a:ea typeface="Malgun Gothic" panose="020B0503020000020004" pitchFamily="34" charset="-127"/>
                <a:cs typeface="Calibri" panose="020F0502020204030204" pitchFamily="34" charset="0"/>
              </a:rPr>
              <a:t>20 August</a:t>
            </a:r>
          </a:p>
          <a:p>
            <a:pPr marL="285750" indent="-285750">
              <a:buFont typeface="Wingdings" panose="05000000000000000000" pitchFamily="2" charset="2"/>
              <a:buChar char="§"/>
            </a:pPr>
            <a:r>
              <a:rPr lang="en-GB" sz="1800" b="1" dirty="0">
                <a:effectLst/>
                <a:latin typeface="Malgun Gothic" panose="020B0503020000020004" pitchFamily="34" charset="-127"/>
                <a:ea typeface="Malgun Gothic" panose="020B0503020000020004" pitchFamily="34" charset="-127"/>
                <a:cs typeface="Calibri" panose="020F0502020204030204" pitchFamily="34" charset="0"/>
              </a:rPr>
              <a:t>9 October</a:t>
            </a:r>
          </a:p>
          <a:p>
            <a:pPr marL="285750" indent="-285750">
              <a:buFont typeface="Wingdings" panose="05000000000000000000" pitchFamily="2" charset="2"/>
              <a:buChar char="§"/>
            </a:pPr>
            <a:r>
              <a:rPr lang="en-GB" sz="1800" b="1" dirty="0">
                <a:effectLst/>
                <a:latin typeface="Malgun Gothic" panose="020B0503020000020004" pitchFamily="34" charset="-127"/>
                <a:ea typeface="Malgun Gothic" panose="020B0503020000020004" pitchFamily="34" charset="-127"/>
                <a:cs typeface="Calibri" panose="020F0502020204030204" pitchFamily="34" charset="0"/>
              </a:rPr>
              <a:t>4</a:t>
            </a:r>
            <a:r>
              <a:rPr lang="en-GB" b="1" baseline="30000" dirty="0">
                <a:latin typeface="Malgun Gothic" panose="020B0503020000020004" pitchFamily="34" charset="-127"/>
                <a:ea typeface="Malgun Gothic" panose="020B0503020000020004" pitchFamily="34" charset="-127"/>
                <a:cs typeface="Calibri" panose="020F0502020204030204" pitchFamily="34" charset="0"/>
              </a:rPr>
              <a:t> </a:t>
            </a:r>
            <a:r>
              <a:rPr lang="en-GB" sz="1800" b="1" dirty="0">
                <a:effectLst/>
                <a:latin typeface="Malgun Gothic" panose="020B0503020000020004" pitchFamily="34" charset="-127"/>
                <a:ea typeface="Malgun Gothic" panose="020B0503020000020004" pitchFamily="34" charset="-127"/>
                <a:cs typeface="Calibri" panose="020F0502020204030204" pitchFamily="34" charset="0"/>
              </a:rPr>
              <a:t>December</a:t>
            </a:r>
          </a:p>
          <a:p>
            <a:endParaRPr lang="en-GB" b="1" dirty="0">
              <a:latin typeface="Malgun Gothic" panose="020B0503020000020004" pitchFamily="34" charset="-127"/>
              <a:ea typeface="Malgun Gothic" panose="020B0503020000020004" pitchFamily="34" charset="-127"/>
              <a:cs typeface="Calibri" panose="020F0502020204030204" pitchFamily="34" charset="0"/>
            </a:endParaRPr>
          </a:p>
          <a:p>
            <a:r>
              <a:rPr lang="en-GB" sz="1800" dirty="0">
                <a:effectLst/>
                <a:latin typeface="Malgun Gothic" panose="020B0503020000020004" pitchFamily="34" charset="-127"/>
                <a:ea typeface="Malgun Gothic" panose="020B0503020000020004" pitchFamily="34" charset="-127"/>
                <a:cs typeface="Calibri" panose="020F0502020204030204" pitchFamily="34" charset="0"/>
              </a:rPr>
              <a:t>Expect to hear a response within four weeks. </a:t>
            </a:r>
            <a:br>
              <a:rPr lang="en-GB" sz="1800" dirty="0">
                <a:effectLst/>
                <a:latin typeface="Malgun Gothic" panose="020B0503020000020004" pitchFamily="34" charset="-127"/>
                <a:ea typeface="Malgun Gothic" panose="020B0503020000020004" pitchFamily="34" charset="-127"/>
                <a:cs typeface="Times New Roman" panose="02020603050405020304" pitchFamily="18" charset="0"/>
              </a:rPr>
            </a:br>
            <a:endParaRPr lang="en-GB" dirty="0"/>
          </a:p>
        </p:txBody>
      </p:sp>
      <p:sp>
        <p:nvSpPr>
          <p:cNvPr id="7" name="TextBox 6">
            <a:extLst>
              <a:ext uri="{FF2B5EF4-FFF2-40B4-BE49-F238E27FC236}">
                <a16:creationId xmlns:a16="http://schemas.microsoft.com/office/drawing/2014/main" id="{E37EA8DE-FA46-4331-B79F-608443BA6690}"/>
              </a:ext>
            </a:extLst>
          </p:cNvPr>
          <p:cNvSpPr txBox="1"/>
          <p:nvPr/>
        </p:nvSpPr>
        <p:spPr>
          <a:xfrm>
            <a:off x="6299202" y="188249"/>
            <a:ext cx="5772148" cy="4278094"/>
          </a:xfrm>
          <a:prstGeom prst="rect">
            <a:avLst/>
          </a:prstGeom>
          <a:noFill/>
        </p:spPr>
        <p:txBody>
          <a:bodyPr wrap="square">
            <a:spAutoFit/>
          </a:bodyPr>
          <a:lstStyle/>
          <a:p>
            <a:br>
              <a:rPr lang="en-GB" sz="1600" dirty="0">
                <a:solidFill>
                  <a:schemeClr val="bg1"/>
                </a:solidFill>
                <a:effectLst/>
                <a:latin typeface="Malgun Gothic" panose="020B0503020000020004" pitchFamily="34" charset="-127"/>
                <a:ea typeface="Malgun Gothic" panose="020B0503020000020004" pitchFamily="34" charset="-127"/>
                <a:cs typeface="Calibri" panose="020F0502020204030204" pitchFamily="34" charset="0"/>
              </a:rPr>
            </a:br>
            <a:br>
              <a:rPr lang="en-GB" sz="3200" dirty="0">
                <a:solidFill>
                  <a:schemeClr val="bg1"/>
                </a:solidFill>
                <a:effectLst/>
                <a:latin typeface="Malgun Gothic" panose="020B0503020000020004" pitchFamily="34" charset="-127"/>
                <a:ea typeface="Malgun Gothic" panose="020B0503020000020004" pitchFamily="34" charset="-127"/>
                <a:cs typeface="Calibri" panose="020F0502020204030204" pitchFamily="34" charset="0"/>
              </a:rPr>
            </a:br>
            <a:r>
              <a:rPr lang="en-GB" sz="3200" i="1" kern="1400" dirty="0">
                <a:ln>
                  <a:noFill/>
                </a:ln>
                <a:solidFill>
                  <a:schemeClr val="bg1"/>
                </a:solidFill>
                <a:effectLst/>
                <a:latin typeface="Malgun Gothic" panose="020B0503020000020004" pitchFamily="34" charset="-127"/>
                <a:ea typeface="Malgun Gothic" panose="020B0503020000020004" pitchFamily="34" charset="-127"/>
              </a:rPr>
              <a:t>“We score the PIF applications and we want to see  young peoples involvement in all parts of the application, we also like to see a breakdown of where all of the money will be going!”</a:t>
            </a:r>
            <a:endParaRPr lang="en-GB" sz="3200" i="1" dirty="0">
              <a:solidFill>
                <a:schemeClr val="bg1"/>
              </a:solidFill>
            </a:endParaRPr>
          </a:p>
        </p:txBody>
      </p:sp>
      <p:pic>
        <p:nvPicPr>
          <p:cNvPr id="5" name="Picture 4">
            <a:extLst>
              <a:ext uri="{FF2B5EF4-FFF2-40B4-BE49-F238E27FC236}">
                <a16:creationId xmlns:a16="http://schemas.microsoft.com/office/drawing/2014/main" id="{F825E974-518D-41AB-B95A-B337E2A8C3F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03" y="188249"/>
            <a:ext cx="2511457" cy="1515618"/>
          </a:xfrm>
          <a:prstGeom prst="rect">
            <a:avLst/>
          </a:prstGeom>
          <a:noFill/>
        </p:spPr>
      </p:pic>
    </p:spTree>
    <p:extLst>
      <p:ext uri="{BB962C8B-B14F-4D97-AF65-F5344CB8AC3E}">
        <p14:creationId xmlns:p14="http://schemas.microsoft.com/office/powerpoint/2010/main" val="556203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33BF6-1FF8-478C-82CE-8E4CECD0CA0A}"/>
              </a:ext>
              <a:ext uri="{C183D7F6-B498-43B3-948B-1728B52AA6E4}">
                <adec:decorative xmlns:adec="http://schemas.microsoft.com/office/drawing/2017/decorative" val="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Pay it forward successful project </a:t>
            </a:r>
          </a:p>
        </p:txBody>
      </p:sp>
      <p:sp>
        <p:nvSpPr>
          <p:cNvPr id="9" name="Speech Bubble: Rectangle with Corners Rounded 8">
            <a:extLst>
              <a:ext uri="{FF2B5EF4-FFF2-40B4-BE49-F238E27FC236}">
                <a16:creationId xmlns:a16="http://schemas.microsoft.com/office/drawing/2014/main" id="{AA892C93-57E1-43F7-8AC5-B5815893FA21}"/>
              </a:ext>
            </a:extLst>
          </p:cNvPr>
          <p:cNvSpPr/>
          <p:nvPr/>
        </p:nvSpPr>
        <p:spPr>
          <a:xfrm>
            <a:off x="668338" y="272195"/>
            <a:ext cx="11069387" cy="4065030"/>
          </a:xfrm>
          <a:prstGeom prst="wedgeRoundRectCallout">
            <a:avLst>
              <a:gd name="adj1" fmla="val -34946"/>
              <a:gd name="adj2" fmla="val 75605"/>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GB" sz="1600" dirty="0">
                <a:latin typeface="Malgun Gothic" panose="020B0503020000020004" pitchFamily="34" charset="-127"/>
                <a:ea typeface="Malgun Gothic" panose="020B0503020000020004" pitchFamily="34" charset="-127"/>
              </a:rPr>
              <a:t>“We asked for funding via the Pay it Forward grant scheme to make a film about mental health and receiving support in rural areas. The process was really easy. We applied for a grant of £1000 which was accepted and we received the full funding for filming. We were excited when we found out we had got the funding. </a:t>
            </a:r>
            <a:br>
              <a:rPr lang="en-GB" sz="1600" dirty="0">
                <a:latin typeface="Malgun Gothic" panose="020B0503020000020004" pitchFamily="34" charset="-127"/>
                <a:ea typeface="Malgun Gothic" panose="020B0503020000020004" pitchFamily="34" charset="-127"/>
              </a:rPr>
            </a:br>
            <a:r>
              <a:rPr lang="en-GB" sz="1600" dirty="0">
                <a:latin typeface="Malgun Gothic" panose="020B0503020000020004" pitchFamily="34" charset="-127"/>
                <a:ea typeface="Malgun Gothic" panose="020B0503020000020004" pitchFamily="34" charset="-127"/>
              </a:rPr>
              <a:t>Before filming we had made a plan of what we wanted to discuss and focus on. When we were filming we all spoke about receiving help and how to access support, where we said about how we had felt before and after being on the programme and how it had such a positive impact on all of us.</a:t>
            </a:r>
          </a:p>
          <a:p>
            <a:pPr algn="ctr"/>
            <a:br>
              <a:rPr lang="en-GB" sz="1600" dirty="0">
                <a:latin typeface="Malgun Gothic" panose="020B0503020000020004" pitchFamily="34" charset="-127"/>
                <a:ea typeface="Malgun Gothic" panose="020B0503020000020004" pitchFamily="34" charset="-127"/>
              </a:rPr>
            </a:br>
            <a:r>
              <a:rPr lang="en-GB" sz="1600" dirty="0">
                <a:latin typeface="Malgun Gothic" panose="020B0503020000020004" pitchFamily="34" charset="-127"/>
                <a:ea typeface="Malgun Gothic" panose="020B0503020000020004" pitchFamily="34" charset="-127"/>
              </a:rPr>
              <a:t>We all had an amazing time filming with the support of Pay it Forward. It felt really good to speak about our experiences. Once we had filmed the clips they were edited and we titled our film ‘Remote but not Alone’. It was put on social media (YouTube, Twitter, Facebook). We received positive feedback and it was really encouraging to hear good things about something we are all so passionate about and feel so personally towards.</a:t>
            </a:r>
          </a:p>
          <a:p>
            <a:pPr algn="ctr"/>
            <a:br>
              <a:rPr lang="en-GB" sz="1600" dirty="0">
                <a:latin typeface="Malgun Gothic" panose="020B0503020000020004" pitchFamily="34" charset="-127"/>
                <a:ea typeface="Malgun Gothic" panose="020B0503020000020004" pitchFamily="34" charset="-127"/>
              </a:rPr>
            </a:br>
            <a:r>
              <a:rPr lang="en-GB" sz="1600" dirty="0">
                <a:latin typeface="Malgun Gothic" panose="020B0503020000020004" pitchFamily="34" charset="-127"/>
                <a:ea typeface="Malgun Gothic" panose="020B0503020000020004" pitchFamily="34" charset="-127"/>
              </a:rPr>
              <a:t>The whole experience on the programme and with Pay it Forward was extraordinary and life changing., It is something we will all value for the rest of our lives and will always be grateful for.”</a:t>
            </a:r>
            <a:endParaRPr lang="en-GB" sz="1500" dirty="0"/>
          </a:p>
        </p:txBody>
      </p:sp>
      <p:sp>
        <p:nvSpPr>
          <p:cNvPr id="11" name="TextBox 10">
            <a:extLst>
              <a:ext uri="{FF2B5EF4-FFF2-40B4-BE49-F238E27FC236}">
                <a16:creationId xmlns:a16="http://schemas.microsoft.com/office/drawing/2014/main" id="{CF20C885-D04E-4F8B-A366-192716FB068C}"/>
              </a:ext>
            </a:extLst>
          </p:cNvPr>
          <p:cNvSpPr txBox="1"/>
          <p:nvPr/>
        </p:nvSpPr>
        <p:spPr>
          <a:xfrm>
            <a:off x="4956175" y="4768334"/>
            <a:ext cx="6127750" cy="369332"/>
          </a:xfrm>
          <a:prstGeom prst="rect">
            <a:avLst/>
          </a:prstGeom>
          <a:noFill/>
        </p:spPr>
        <p:txBody>
          <a:bodyPr wrap="square">
            <a:spAutoFit/>
          </a:bodyPr>
          <a:lstStyle/>
          <a:p>
            <a:pPr marL="0" indent="0">
              <a:buNone/>
            </a:pPr>
            <a:r>
              <a:rPr lang="en-GB" dirty="0">
                <a:latin typeface="Malgun Gothic" panose="020B0503020000020004" pitchFamily="34" charset="-127"/>
                <a:ea typeface="Malgun Gothic" panose="020B0503020000020004" pitchFamily="34" charset="-127"/>
              </a:rPr>
              <a:t>You can make a massive difference!</a:t>
            </a:r>
          </a:p>
        </p:txBody>
      </p:sp>
      <p:pic>
        <p:nvPicPr>
          <p:cNvPr id="12" name="Picture 11">
            <a:extLst>
              <a:ext uri="{FF2B5EF4-FFF2-40B4-BE49-F238E27FC236}">
                <a16:creationId xmlns:a16="http://schemas.microsoft.com/office/drawing/2014/main" id="{19688CB6-33B3-4C06-B443-12279A78C4FD}"/>
              </a:ex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Lst>
          </a:blip>
          <a:stretch>
            <a:fillRect/>
          </a:stretch>
        </p:blipFill>
        <p:spPr>
          <a:xfrm>
            <a:off x="166589" y="4573322"/>
            <a:ext cx="1594216" cy="759355"/>
          </a:xfrm>
          <a:prstGeom prst="rect">
            <a:avLst/>
          </a:prstGeom>
          <a:noFill/>
        </p:spPr>
      </p:pic>
    </p:spTree>
    <p:extLst>
      <p:ext uri="{BB962C8B-B14F-4D97-AF65-F5344CB8AC3E}">
        <p14:creationId xmlns:p14="http://schemas.microsoft.com/office/powerpoint/2010/main" val="276974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EB9A-9C10-4FD0-9FAB-153BDC5BB8E3}"/>
              </a:ext>
            </a:extLst>
          </p:cNvPr>
          <p:cNvSpPr>
            <a:spLocks noGrp="1"/>
          </p:cNvSpPr>
          <p:nvPr>
            <p:ph type="ctrTitle"/>
          </p:nvPr>
        </p:nvSpPr>
        <p:spPr>
          <a:xfrm>
            <a:off x="2678222" y="3786084"/>
            <a:ext cx="6835556" cy="954556"/>
          </a:xfrm>
        </p:spPr>
        <p:txBody>
          <a:bodyPr vert="horz" lIns="91440" tIns="45720" rIns="91440" bIns="45720" rtlCol="0" anchor="t">
            <a:noAutofit/>
          </a:bodyPr>
          <a:lstStyle/>
          <a:p>
            <a:r>
              <a:rPr lang="en-US" sz="6600" b="1" dirty="0">
                <a:solidFill>
                  <a:schemeClr val="tx1"/>
                </a:solidFill>
                <a:latin typeface="Malgun Gothic" panose="020B0503020000020004" pitchFamily="34" charset="-127"/>
                <a:ea typeface="Malgun Gothic" panose="020B0503020000020004" pitchFamily="34" charset="-127"/>
              </a:rPr>
              <a:t>Any Questions?</a:t>
            </a:r>
            <a:br>
              <a:rPr lang="en-US" sz="6600" b="1" dirty="0">
                <a:solidFill>
                  <a:schemeClr val="tx1"/>
                </a:solidFill>
                <a:latin typeface="Malgun Gothic" panose="020B0503020000020004" pitchFamily="34" charset="-127"/>
                <a:ea typeface="Malgun Gothic" panose="020B0503020000020004" pitchFamily="34" charset="-127"/>
              </a:rPr>
            </a:br>
            <a:endParaRPr lang="en-US" sz="6600" b="1" dirty="0">
              <a:solidFill>
                <a:schemeClr val="tx1"/>
              </a:solidFill>
              <a:latin typeface="Malgun Gothic" panose="020B0503020000020004" pitchFamily="34" charset="-127"/>
              <a:ea typeface="Malgun Gothic" panose="020B0503020000020004" pitchFamily="34" charset="-127"/>
            </a:endParaRPr>
          </a:p>
        </p:txBody>
      </p:sp>
      <p:sp>
        <p:nvSpPr>
          <p:cNvPr id="5" name="Speech Bubble: Oval 4">
            <a:extLst>
              <a:ext uri="{FF2B5EF4-FFF2-40B4-BE49-F238E27FC236}">
                <a16:creationId xmlns:a16="http://schemas.microsoft.com/office/drawing/2014/main" id="{03E55D45-578F-4EC7-8CC2-3693DB180743}"/>
              </a:ext>
              <a:ext uri="{C183D7F6-B498-43B3-948B-1728B52AA6E4}">
                <adec:decorative xmlns:adec="http://schemas.microsoft.com/office/drawing/2017/decorative" val="0"/>
              </a:ext>
            </a:extLst>
          </p:cNvPr>
          <p:cNvSpPr/>
          <p:nvPr/>
        </p:nvSpPr>
        <p:spPr>
          <a:xfrm>
            <a:off x="1683018" y="1885119"/>
            <a:ext cx="2219743" cy="1280491"/>
          </a:xfrm>
          <a:prstGeom prst="wedgeEllipseCallout">
            <a:avLst>
              <a:gd name="adj1" fmla="val 29316"/>
              <a:gd name="adj2" fmla="val 67157"/>
            </a:avLst>
          </a:prstGeom>
          <a:solidFill>
            <a:srgbClr val="3171B7"/>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effectLst>
                  <a:outerShdw blurRad="38100" dist="38100" dir="2700000" algn="tl">
                    <a:srgbClr val="000000">
                      <a:alpha val="43137"/>
                    </a:srgbClr>
                  </a:outerShdw>
                </a:effectLst>
              </a:rPr>
              <a:t>?</a:t>
            </a:r>
          </a:p>
        </p:txBody>
      </p:sp>
      <p:sp>
        <p:nvSpPr>
          <p:cNvPr id="6" name="Speech Bubble: Oval 5">
            <a:extLst>
              <a:ext uri="{FF2B5EF4-FFF2-40B4-BE49-F238E27FC236}">
                <a16:creationId xmlns:a16="http://schemas.microsoft.com/office/drawing/2014/main" id="{D9F30CE1-27CC-4227-833A-919A6A2DB36F}"/>
              </a:ext>
              <a:ext uri="{C183D7F6-B498-43B3-948B-1728B52AA6E4}">
                <adec:decorative xmlns:adec="http://schemas.microsoft.com/office/drawing/2017/decorative" val="1"/>
              </a:ext>
            </a:extLst>
          </p:cNvPr>
          <p:cNvSpPr/>
          <p:nvPr/>
        </p:nvSpPr>
        <p:spPr>
          <a:xfrm>
            <a:off x="3472067" y="2110201"/>
            <a:ext cx="1828800" cy="1280492"/>
          </a:xfrm>
          <a:prstGeom prst="wedgeEllipseCallout">
            <a:avLst/>
          </a:prstGeom>
          <a:solidFill>
            <a:schemeClr val="tx1"/>
          </a:solidFill>
          <a:ln w="762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5400" b="1">
                <a:solidFill>
                  <a:prstClr val="white"/>
                </a:solidFill>
                <a:effectLst>
                  <a:outerShdw blurRad="38100" dist="38100" dir="2700000" algn="tl">
                    <a:srgbClr val="000000">
                      <a:alpha val="43137"/>
                    </a:srgbClr>
                  </a:outerShdw>
                </a:effectLst>
              </a:rPr>
              <a:t>?</a:t>
            </a:r>
            <a:endParaRPr lang="en-GB" sz="5400" b="1" dirty="0">
              <a:solidFill>
                <a:prstClr val="white"/>
              </a:solidFill>
              <a:effectLst>
                <a:outerShdw blurRad="38100" dist="38100" dir="2700000" algn="tl">
                  <a:srgbClr val="000000">
                    <a:alpha val="43137"/>
                  </a:srgbClr>
                </a:outerShdw>
              </a:effectLst>
            </a:endParaRPr>
          </a:p>
        </p:txBody>
      </p:sp>
      <p:sp>
        <p:nvSpPr>
          <p:cNvPr id="7" name="Speech Bubble: Oval 6">
            <a:extLst>
              <a:ext uri="{FF2B5EF4-FFF2-40B4-BE49-F238E27FC236}">
                <a16:creationId xmlns:a16="http://schemas.microsoft.com/office/drawing/2014/main" id="{A21541F7-3059-4CA3-ACB4-E3B04388B617}"/>
              </a:ext>
              <a:ext uri="{C183D7F6-B498-43B3-948B-1728B52AA6E4}">
                <adec:decorative xmlns:adec="http://schemas.microsoft.com/office/drawing/2017/decorative" val="1"/>
              </a:ext>
            </a:extLst>
          </p:cNvPr>
          <p:cNvSpPr/>
          <p:nvPr/>
        </p:nvSpPr>
        <p:spPr>
          <a:xfrm>
            <a:off x="7519981" y="1711701"/>
            <a:ext cx="2053442" cy="1578044"/>
          </a:xfrm>
          <a:prstGeom prst="wedgeEllipseCallout">
            <a:avLst>
              <a:gd name="adj1" fmla="val 35314"/>
              <a:gd name="adj2" fmla="val 59981"/>
            </a:avLst>
          </a:prstGeom>
          <a:solidFill>
            <a:schemeClr val="tx1"/>
          </a:solidFill>
          <a:ln w="762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5400" b="1">
                <a:solidFill>
                  <a:prstClr val="white"/>
                </a:solidFill>
                <a:effectLst>
                  <a:outerShdw blurRad="38100" dist="38100" dir="2700000" algn="tl">
                    <a:srgbClr val="000000">
                      <a:alpha val="43137"/>
                    </a:srgbClr>
                  </a:outerShdw>
                </a:effectLst>
              </a:rPr>
              <a:t>?</a:t>
            </a:r>
            <a:endParaRPr lang="en-GB" sz="5400" b="1" dirty="0">
              <a:solidFill>
                <a:prstClr val="white"/>
              </a:solidFill>
              <a:effectLst>
                <a:outerShdw blurRad="38100" dist="38100" dir="2700000" algn="tl">
                  <a:srgbClr val="000000">
                    <a:alpha val="43137"/>
                  </a:srgbClr>
                </a:outerShdw>
              </a:effectLst>
            </a:endParaRPr>
          </a:p>
        </p:txBody>
      </p:sp>
      <p:sp>
        <p:nvSpPr>
          <p:cNvPr id="8" name="Speech Bubble: Oval 7">
            <a:extLst>
              <a:ext uri="{FF2B5EF4-FFF2-40B4-BE49-F238E27FC236}">
                <a16:creationId xmlns:a16="http://schemas.microsoft.com/office/drawing/2014/main" id="{81142736-001C-4533-AEAD-65C995EADD0B}"/>
              </a:ext>
              <a:ext uri="{C183D7F6-B498-43B3-948B-1728B52AA6E4}">
                <adec:decorative xmlns:adec="http://schemas.microsoft.com/office/drawing/2017/decorative" val="1"/>
              </a:ext>
            </a:extLst>
          </p:cNvPr>
          <p:cNvSpPr/>
          <p:nvPr/>
        </p:nvSpPr>
        <p:spPr>
          <a:xfrm>
            <a:off x="2988361" y="1071456"/>
            <a:ext cx="1828800" cy="1280491"/>
          </a:xfrm>
          <a:prstGeom prst="wedgeEllipseCallout">
            <a:avLst/>
          </a:prstGeom>
          <a:solidFill>
            <a:srgbClr val="18A98A"/>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tx1"/>
                </a:solidFill>
                <a:effectLst>
                  <a:outerShdw blurRad="38100" dist="38100" dir="2700000" algn="tl">
                    <a:srgbClr val="000000">
                      <a:alpha val="43137"/>
                    </a:srgbClr>
                  </a:outerShdw>
                </a:effectLst>
              </a:rPr>
              <a:t>?</a:t>
            </a:r>
          </a:p>
        </p:txBody>
      </p:sp>
      <p:sp>
        <p:nvSpPr>
          <p:cNvPr id="9" name="Speech Bubble: Oval 8">
            <a:extLst>
              <a:ext uri="{FF2B5EF4-FFF2-40B4-BE49-F238E27FC236}">
                <a16:creationId xmlns:a16="http://schemas.microsoft.com/office/drawing/2014/main" id="{90F9E50D-A6BE-43BB-AA06-74CE14759D39}"/>
              </a:ext>
              <a:ext uri="{C183D7F6-B498-43B3-948B-1728B52AA6E4}">
                <adec:decorative xmlns:adec="http://schemas.microsoft.com/office/drawing/2017/decorative" val="1"/>
              </a:ext>
            </a:extLst>
          </p:cNvPr>
          <p:cNvSpPr/>
          <p:nvPr/>
        </p:nvSpPr>
        <p:spPr>
          <a:xfrm>
            <a:off x="4579274" y="1186276"/>
            <a:ext cx="2053442" cy="1578044"/>
          </a:xfrm>
          <a:prstGeom prst="wedgeEllipseCallout">
            <a:avLst>
              <a:gd name="adj1" fmla="val -8248"/>
              <a:gd name="adj2" fmla="val 70058"/>
            </a:avLst>
          </a:prstGeom>
          <a:solidFill>
            <a:schemeClr val="tx1"/>
          </a:solidFill>
          <a:ln w="762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5400" b="1">
                <a:solidFill>
                  <a:prstClr val="white"/>
                </a:solidFill>
                <a:effectLst>
                  <a:outerShdw blurRad="38100" dist="38100" dir="2700000" algn="tl">
                    <a:srgbClr val="000000">
                      <a:alpha val="43137"/>
                    </a:srgbClr>
                  </a:outerShdw>
                </a:effectLst>
              </a:rPr>
              <a:t>?</a:t>
            </a:r>
            <a:endParaRPr lang="en-GB" sz="5400" b="1" dirty="0">
              <a:solidFill>
                <a:prstClr val="white"/>
              </a:solidFill>
              <a:effectLst>
                <a:outerShdw blurRad="38100" dist="38100" dir="2700000" algn="tl">
                  <a:srgbClr val="000000">
                    <a:alpha val="43137"/>
                  </a:srgbClr>
                </a:outerShdw>
              </a:effectLst>
            </a:endParaRPr>
          </a:p>
        </p:txBody>
      </p:sp>
      <p:sp>
        <p:nvSpPr>
          <p:cNvPr id="10" name="Speech Bubble: Oval 9">
            <a:extLst>
              <a:ext uri="{FF2B5EF4-FFF2-40B4-BE49-F238E27FC236}">
                <a16:creationId xmlns:a16="http://schemas.microsoft.com/office/drawing/2014/main" id="{667E3245-1110-4E22-9D42-F6E99EFCE8B6}"/>
              </a:ext>
              <a:ext uri="{C183D7F6-B498-43B3-948B-1728B52AA6E4}">
                <adec:decorative xmlns:adec="http://schemas.microsoft.com/office/drawing/2017/decorative" val="1"/>
              </a:ext>
            </a:extLst>
          </p:cNvPr>
          <p:cNvSpPr/>
          <p:nvPr/>
        </p:nvSpPr>
        <p:spPr>
          <a:xfrm>
            <a:off x="5736209" y="2238894"/>
            <a:ext cx="2219743" cy="1280491"/>
          </a:xfrm>
          <a:prstGeom prst="wedgeEllipseCallout">
            <a:avLst>
              <a:gd name="adj1" fmla="val -38744"/>
              <a:gd name="adj2" fmla="val -64796"/>
            </a:avLst>
          </a:prstGeom>
          <a:solidFill>
            <a:srgbClr val="3171B7"/>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effectLst>
                  <a:outerShdw blurRad="38100" dist="38100" dir="2700000" algn="tl">
                    <a:srgbClr val="000000">
                      <a:alpha val="43137"/>
                    </a:srgbClr>
                  </a:outerShdw>
                </a:effectLst>
              </a:rPr>
              <a:t>?</a:t>
            </a:r>
          </a:p>
        </p:txBody>
      </p:sp>
      <p:sp>
        <p:nvSpPr>
          <p:cNvPr id="3" name="Speech Bubble: Oval 2">
            <a:extLst>
              <a:ext uri="{FF2B5EF4-FFF2-40B4-BE49-F238E27FC236}">
                <a16:creationId xmlns:a16="http://schemas.microsoft.com/office/drawing/2014/main" id="{5FD67E2A-E0A6-4C46-8D58-8CF0E7BEFCFD}"/>
              </a:ext>
              <a:ext uri="{C183D7F6-B498-43B3-948B-1728B52AA6E4}">
                <adec:decorative xmlns:adec="http://schemas.microsoft.com/office/drawing/2017/decorative" val="1"/>
              </a:ext>
            </a:extLst>
          </p:cNvPr>
          <p:cNvSpPr/>
          <p:nvPr/>
        </p:nvSpPr>
        <p:spPr>
          <a:xfrm>
            <a:off x="6530054" y="1071456"/>
            <a:ext cx="1828800" cy="1280491"/>
          </a:xfrm>
          <a:prstGeom prst="wedgeEllipseCallout">
            <a:avLst>
              <a:gd name="adj1" fmla="val -75181"/>
              <a:gd name="adj2" fmla="val -4253"/>
            </a:avLst>
          </a:prstGeom>
          <a:solidFill>
            <a:srgbClr val="18A98A"/>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tx1"/>
                </a:solidFill>
                <a:effectLst>
                  <a:outerShdw blurRad="38100" dist="38100" dir="2700000" algn="tl">
                    <a:srgbClr val="000000">
                      <a:alpha val="43137"/>
                    </a:srgbClr>
                  </a:outerShdw>
                </a:effectLst>
              </a:rPr>
              <a:t>?</a:t>
            </a:r>
          </a:p>
        </p:txBody>
      </p:sp>
      <p:sp>
        <p:nvSpPr>
          <p:cNvPr id="11" name="Speech Bubble: Oval 10">
            <a:extLst>
              <a:ext uri="{FF2B5EF4-FFF2-40B4-BE49-F238E27FC236}">
                <a16:creationId xmlns:a16="http://schemas.microsoft.com/office/drawing/2014/main" id="{1BBB9B66-35D1-4873-BCAC-E9A9B29F7CBC}"/>
              </a:ext>
              <a:ext uri="{C183D7F6-B498-43B3-948B-1728B52AA6E4}">
                <adec:decorative xmlns:adec="http://schemas.microsoft.com/office/drawing/2017/decorative" val="1"/>
              </a:ext>
            </a:extLst>
          </p:cNvPr>
          <p:cNvSpPr/>
          <p:nvPr/>
        </p:nvSpPr>
        <p:spPr>
          <a:xfrm>
            <a:off x="7955952" y="751333"/>
            <a:ext cx="1828800" cy="1280492"/>
          </a:xfrm>
          <a:prstGeom prst="wedgeEllipseCallout">
            <a:avLst>
              <a:gd name="adj1" fmla="val -53442"/>
              <a:gd name="adj2" fmla="val 57843"/>
            </a:avLst>
          </a:prstGeom>
          <a:solidFill>
            <a:schemeClr val="tx1"/>
          </a:solidFill>
          <a:ln w="762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5400" b="1">
                <a:solidFill>
                  <a:prstClr val="white"/>
                </a:solidFill>
                <a:effectLst>
                  <a:outerShdw blurRad="38100" dist="38100" dir="2700000" algn="tl">
                    <a:srgbClr val="000000">
                      <a:alpha val="43137"/>
                    </a:srgbClr>
                  </a:outerShdw>
                </a:effectLst>
              </a:rPr>
              <a:t>?</a:t>
            </a:r>
            <a:endParaRPr lang="en-GB" sz="5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1628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7C86-C09A-429D-BD09-88535A91AF2F}"/>
              </a:ext>
            </a:extLst>
          </p:cNvPr>
          <p:cNvSpPr>
            <a:spLocks noGrp="1"/>
          </p:cNvSpPr>
          <p:nvPr>
            <p:ph type="title"/>
          </p:nvPr>
        </p:nvSpPr>
        <p:spPr>
          <a:xfrm>
            <a:off x="473613" y="2217663"/>
            <a:ext cx="5181600" cy="1325563"/>
          </a:xfrm>
        </p:spPr>
        <p:txBody>
          <a:bodyPr anchor="ctr">
            <a:normAutofit/>
          </a:bodyPr>
          <a:lstStyle/>
          <a:p>
            <a:pPr algn="ctr"/>
            <a:r>
              <a:rPr lang="en-GB" sz="6700" b="1" dirty="0">
                <a:latin typeface="Malgun Gothic" panose="020B0503020000020004" pitchFamily="34" charset="-127"/>
                <a:ea typeface="Malgun Gothic" panose="020B0503020000020004" pitchFamily="34" charset="-127"/>
              </a:rPr>
              <a:t>CHECK OUT</a:t>
            </a:r>
            <a:endParaRPr lang="en-GB" dirty="0"/>
          </a:p>
        </p:txBody>
      </p:sp>
      <p:pic>
        <p:nvPicPr>
          <p:cNvPr id="5" name="Picture 4" descr="Cartoon young person asking how are you ">
            <a:extLst>
              <a:ext uri="{FF2B5EF4-FFF2-40B4-BE49-F238E27FC236}">
                <a16:creationId xmlns:a16="http://schemas.microsoft.com/office/drawing/2014/main" id="{F8A57541-7082-4502-AEB3-264A924431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5074" y="0"/>
            <a:ext cx="5486411" cy="5486411"/>
          </a:xfrm>
          <a:prstGeom prst="rect">
            <a:avLst/>
          </a:prstGeom>
        </p:spPr>
      </p:pic>
    </p:spTree>
    <p:extLst>
      <p:ext uri="{BB962C8B-B14F-4D97-AF65-F5344CB8AC3E}">
        <p14:creationId xmlns:p14="http://schemas.microsoft.com/office/powerpoint/2010/main" val="1258883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6BAE0-DD3E-4C51-8F04-E12DD3A3D6AB}"/>
              </a:ext>
            </a:extLst>
          </p:cNvPr>
          <p:cNvSpPr>
            <a:spLocks noGrp="1"/>
          </p:cNvSpPr>
          <p:nvPr>
            <p:ph type="ctrTitle"/>
          </p:nvPr>
        </p:nvSpPr>
        <p:spPr>
          <a:xfrm>
            <a:off x="1524000" y="772318"/>
            <a:ext cx="9144000" cy="1655763"/>
          </a:xfrm>
        </p:spPr>
        <p:txBody>
          <a:bodyPr>
            <a:normAutofit/>
          </a:bodyPr>
          <a:lstStyle/>
          <a:p>
            <a:r>
              <a:rPr lang="en-GB" sz="9600" b="1" dirty="0">
                <a:latin typeface="Malgun Gothic" panose="020B0503020000020004" pitchFamily="34" charset="-127"/>
                <a:ea typeface="Malgun Gothic" panose="020B0503020000020004" pitchFamily="34" charset="-127"/>
              </a:rPr>
              <a:t>EVALUATION</a:t>
            </a:r>
          </a:p>
        </p:txBody>
      </p:sp>
      <p:sp>
        <p:nvSpPr>
          <p:cNvPr id="3" name="Subtitle 2">
            <a:extLst>
              <a:ext uri="{FF2B5EF4-FFF2-40B4-BE49-F238E27FC236}">
                <a16:creationId xmlns:a16="http://schemas.microsoft.com/office/drawing/2014/main" id="{68A4D37C-0E59-4141-A255-E511FA17148D}"/>
              </a:ext>
            </a:extLst>
          </p:cNvPr>
          <p:cNvSpPr>
            <a:spLocks noGrp="1"/>
          </p:cNvSpPr>
          <p:nvPr>
            <p:ph type="subTitle" idx="1"/>
          </p:nvPr>
        </p:nvSpPr>
        <p:spPr>
          <a:xfrm>
            <a:off x="1524000" y="2921159"/>
            <a:ext cx="9144000" cy="1655762"/>
          </a:xfrm>
        </p:spPr>
        <p:txBody>
          <a:bodyPr vert="horz" lIns="91440" tIns="91440" rIns="91440" bIns="91440" rtlCol="0" anchor="t">
            <a:noAutofit/>
          </a:bodyPr>
          <a:lstStyle/>
          <a:p>
            <a:r>
              <a:rPr lang="en-GB" sz="2800" dirty="0">
                <a:latin typeface="Malgun Gothic" panose="020B0503020000020004" pitchFamily="34" charset="-127"/>
                <a:ea typeface="Malgun Gothic" panose="020B0503020000020004" pitchFamily="34" charset="-127"/>
              </a:rPr>
              <a:t>Please complete the evaluation. </a:t>
            </a:r>
          </a:p>
          <a:p>
            <a:r>
              <a:rPr lang="en-GB" sz="2800" dirty="0">
                <a:latin typeface="Malgun Gothic" panose="020B0503020000020004" pitchFamily="34" charset="-127"/>
                <a:ea typeface="Malgun Gothic" panose="020B0503020000020004" pitchFamily="34" charset="-127"/>
              </a:rPr>
              <a:t>It helps us ensure we are meeting your needs and it’s fun</a:t>
            </a:r>
            <a:r>
              <a:rPr lang="en-GB" sz="2800" dirty="0">
                <a:latin typeface="Malgun Gothic" panose="020B0503020000020004" pitchFamily="34" charset="-127"/>
                <a:ea typeface="Malgun Gothic" panose="020B0503020000020004" pitchFamily="34" charset="-127"/>
                <a:cs typeface="+mn-lt"/>
              </a:rPr>
              <a:t> for the next groups we will deliver to. </a:t>
            </a:r>
          </a:p>
        </p:txBody>
      </p:sp>
    </p:spTree>
    <p:extLst>
      <p:ext uri="{BB962C8B-B14F-4D97-AF65-F5344CB8AC3E}">
        <p14:creationId xmlns:p14="http://schemas.microsoft.com/office/powerpoint/2010/main" val="2664334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DF397-7516-4B94-9DEB-4D06527C5B87}"/>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Closing slide</a:t>
            </a:r>
          </a:p>
        </p:txBody>
      </p:sp>
    </p:spTree>
    <p:extLst>
      <p:ext uri="{BB962C8B-B14F-4D97-AF65-F5344CB8AC3E}">
        <p14:creationId xmlns:p14="http://schemas.microsoft.com/office/powerpoint/2010/main" val="2531923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7C86-C09A-429D-BD09-88535A91AF2F}"/>
              </a:ext>
            </a:extLst>
          </p:cNvPr>
          <p:cNvSpPr>
            <a:spLocks noGrp="1"/>
          </p:cNvSpPr>
          <p:nvPr>
            <p:ph type="title"/>
          </p:nvPr>
        </p:nvSpPr>
        <p:spPr>
          <a:xfrm>
            <a:off x="838200" y="365125"/>
            <a:ext cx="10515600" cy="1325563"/>
          </a:xfrm>
        </p:spPr>
        <p:txBody>
          <a:bodyPr anchor="ctr">
            <a:normAutofit/>
          </a:bodyPr>
          <a:lstStyle/>
          <a:p>
            <a:r>
              <a:rPr lang="en-GB" b="1" dirty="0"/>
              <a:t>Check In</a:t>
            </a:r>
            <a:r>
              <a:rPr lang="en-GB" dirty="0"/>
              <a:t>	</a:t>
            </a:r>
          </a:p>
        </p:txBody>
      </p:sp>
      <p:sp>
        <p:nvSpPr>
          <p:cNvPr id="3" name="Content Placeholder 2">
            <a:extLst>
              <a:ext uri="{FF2B5EF4-FFF2-40B4-BE49-F238E27FC236}">
                <a16:creationId xmlns:a16="http://schemas.microsoft.com/office/drawing/2014/main" id="{09D92CE9-3F59-4F77-96E0-43906B9168E9}"/>
              </a:ext>
            </a:extLst>
          </p:cNvPr>
          <p:cNvSpPr>
            <a:spLocks noGrp="1"/>
          </p:cNvSpPr>
          <p:nvPr>
            <p:ph sz="half" idx="1"/>
          </p:nvPr>
        </p:nvSpPr>
        <p:spPr>
          <a:xfrm>
            <a:off x="838200" y="1825625"/>
            <a:ext cx="5181600" cy="4351338"/>
          </a:xfrm>
        </p:spPr>
        <p:txBody>
          <a:bodyPr>
            <a:normAutofit/>
          </a:bodyPr>
          <a:lstStyle/>
          <a:p>
            <a:pPr indent="0">
              <a:buNone/>
            </a:pPr>
            <a:r>
              <a:rPr lang="en-GB" dirty="0"/>
              <a:t>Let us know how you are doing today by scoring yourself between 0 and 10. </a:t>
            </a:r>
          </a:p>
          <a:p>
            <a:pPr indent="0">
              <a:buNone/>
            </a:pPr>
            <a:endParaRPr lang="en-GB" dirty="0"/>
          </a:p>
          <a:p>
            <a:pPr indent="0">
              <a:buNone/>
            </a:pPr>
            <a:r>
              <a:rPr lang="en-GB" dirty="0"/>
              <a:t>0 being the worst and a possible 10 being the best possible. </a:t>
            </a:r>
          </a:p>
        </p:txBody>
      </p:sp>
      <p:pic>
        <p:nvPicPr>
          <p:cNvPr id="6" name="Picture 5">
            <a:extLst>
              <a:ext uri="{FF2B5EF4-FFF2-40B4-BE49-F238E27FC236}">
                <a16:creationId xmlns:a16="http://schemas.microsoft.com/office/drawing/2014/main" id="{6CB5C11A-A6DE-411C-91CD-CBD5D2D0EE3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2720" y="164465"/>
            <a:ext cx="5181600" cy="5181600"/>
          </a:xfrm>
          <a:prstGeom prst="rect">
            <a:avLst/>
          </a:prstGeom>
          <a:noFill/>
        </p:spPr>
      </p:pic>
    </p:spTree>
    <p:extLst>
      <p:ext uri="{BB962C8B-B14F-4D97-AF65-F5344CB8AC3E}">
        <p14:creationId xmlns:p14="http://schemas.microsoft.com/office/powerpoint/2010/main" val="1243705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8C61DFB-477C-4424-A970-4D99637808F7}"/>
              </a:ext>
            </a:extLst>
          </p:cNvPr>
          <p:cNvSpPr>
            <a:spLocks noGrp="1"/>
          </p:cNvSpPr>
          <p:nvPr>
            <p:ph sz="half" idx="1"/>
          </p:nvPr>
        </p:nvSpPr>
        <p:spPr>
          <a:xfrm>
            <a:off x="2324100" y="726392"/>
            <a:ext cx="7543800" cy="4351338"/>
          </a:xfrm>
        </p:spPr>
        <p:txBody>
          <a:bodyPr>
            <a:normAutofit/>
          </a:bodyPr>
          <a:lstStyle/>
          <a:p>
            <a:pPr marL="0" indent="0" algn="ctr">
              <a:buNone/>
            </a:pPr>
            <a:r>
              <a:rPr lang="en-GB" sz="2000" dirty="0">
                <a:solidFill>
                  <a:schemeClr val="tx1"/>
                </a:solidFill>
                <a:latin typeface="Malgun Gothic" panose="020B0503020000020004" pitchFamily="34" charset="-127"/>
                <a:ea typeface="Malgun Gothic" panose="020B0503020000020004" pitchFamily="34" charset="-127"/>
                <a:cs typeface="Arial" panose="020B0604020202020204" pitchFamily="34" charset="0"/>
              </a:rPr>
              <a:t>1. Confidentiality  - what is said in this room stays here. </a:t>
            </a:r>
          </a:p>
          <a:p>
            <a:pPr marL="0" indent="0" algn="ctr">
              <a:buNone/>
            </a:pPr>
            <a:r>
              <a:rPr lang="en-GB" sz="2000" dirty="0">
                <a:solidFill>
                  <a:schemeClr val="tx1"/>
                </a:solidFill>
                <a:latin typeface="Malgun Gothic" panose="020B0503020000020004" pitchFamily="34" charset="-127"/>
                <a:ea typeface="Malgun Gothic" panose="020B0503020000020004" pitchFamily="34" charset="-127"/>
                <a:cs typeface="Arial" panose="020B0604020202020204" pitchFamily="34" charset="0"/>
              </a:rPr>
              <a:t>2. Respect other peoples’ emotions. Some things we talk about may be upsetting.</a:t>
            </a:r>
          </a:p>
          <a:p>
            <a:pPr marL="0" indent="0" algn="ctr">
              <a:buNone/>
            </a:pPr>
            <a:r>
              <a:rPr lang="en-GB" sz="2000" dirty="0">
                <a:solidFill>
                  <a:schemeClr val="tx1"/>
                </a:solidFill>
                <a:latin typeface="Malgun Gothic" panose="020B0503020000020004" pitchFamily="34" charset="-127"/>
                <a:ea typeface="Malgun Gothic" panose="020B0503020000020004" pitchFamily="34" charset="-127"/>
                <a:cs typeface="Arial" panose="020B0604020202020204" pitchFamily="34" charset="0"/>
              </a:rPr>
              <a:t>3. Respect other people’s opinions/property.</a:t>
            </a:r>
          </a:p>
          <a:p>
            <a:pPr marL="0" indent="0" algn="ctr">
              <a:buNone/>
            </a:pPr>
            <a:r>
              <a:rPr lang="en-GB" sz="2000" dirty="0">
                <a:solidFill>
                  <a:schemeClr val="tx1"/>
                </a:solidFill>
                <a:latin typeface="Malgun Gothic" panose="020B0503020000020004" pitchFamily="34" charset="-127"/>
                <a:ea typeface="Malgun Gothic" panose="020B0503020000020004" pitchFamily="34" charset="-127"/>
                <a:cs typeface="Arial" panose="020B0604020202020204" pitchFamily="34" charset="0"/>
              </a:rPr>
              <a:t>4. Take part in all activities.</a:t>
            </a:r>
          </a:p>
          <a:p>
            <a:pPr marL="0" indent="0" algn="ctr">
              <a:buNone/>
            </a:pPr>
            <a:r>
              <a:rPr lang="en-GB" sz="2000" dirty="0">
                <a:solidFill>
                  <a:schemeClr val="tx1"/>
                </a:solidFill>
                <a:latin typeface="Malgun Gothic" panose="020B0503020000020004" pitchFamily="34" charset="-127"/>
                <a:ea typeface="Malgun Gothic" panose="020B0503020000020004" pitchFamily="34" charset="-127"/>
                <a:cs typeface="Arial" panose="020B0604020202020204" pitchFamily="34" charset="0"/>
              </a:rPr>
              <a:t>5. Listen to each other.</a:t>
            </a:r>
          </a:p>
          <a:p>
            <a:pPr marL="0" indent="0" algn="ctr">
              <a:buNone/>
            </a:pPr>
            <a:r>
              <a:rPr lang="en-GB" sz="2000" dirty="0">
                <a:solidFill>
                  <a:schemeClr val="tx1"/>
                </a:solidFill>
                <a:latin typeface="Malgun Gothic" panose="020B0503020000020004" pitchFamily="34" charset="-127"/>
                <a:ea typeface="Malgun Gothic" panose="020B0503020000020004" pitchFamily="34" charset="-127"/>
                <a:cs typeface="Arial" panose="020B0604020202020204" pitchFamily="34" charset="0"/>
              </a:rPr>
              <a:t>6. Be polite.</a:t>
            </a:r>
          </a:p>
          <a:p>
            <a:pPr marL="0" indent="0" algn="ctr">
              <a:buNone/>
            </a:pPr>
            <a:r>
              <a:rPr lang="en-GB" sz="2000" dirty="0">
                <a:solidFill>
                  <a:schemeClr val="tx1"/>
                </a:solidFill>
                <a:latin typeface="Malgun Gothic" panose="020B0503020000020004" pitchFamily="34" charset="-127"/>
                <a:ea typeface="Malgun Gothic" panose="020B0503020000020004" pitchFamily="34" charset="-127"/>
                <a:cs typeface="Arial" panose="020B0604020202020204" pitchFamily="34" charset="0"/>
              </a:rPr>
              <a:t>7. Support each other.</a:t>
            </a:r>
          </a:p>
          <a:p>
            <a:pPr marL="0" indent="0" algn="ctr">
              <a:buNone/>
            </a:pPr>
            <a:endParaRPr lang="en-GB" sz="1800" dirty="0"/>
          </a:p>
        </p:txBody>
      </p:sp>
      <p:sp>
        <p:nvSpPr>
          <p:cNvPr id="4" name="Speech Bubble: Rectangle with Corners Rounded 3">
            <a:extLst>
              <a:ext uri="{FF2B5EF4-FFF2-40B4-BE49-F238E27FC236}">
                <a16:creationId xmlns:a16="http://schemas.microsoft.com/office/drawing/2014/main" id="{8FCB762E-CC79-4D61-A795-72084DA99FD5}"/>
              </a:ext>
            </a:extLst>
          </p:cNvPr>
          <p:cNvSpPr/>
          <p:nvPr/>
        </p:nvSpPr>
        <p:spPr>
          <a:xfrm>
            <a:off x="9016451" y="2902061"/>
            <a:ext cx="2607668" cy="2076974"/>
          </a:xfrm>
          <a:prstGeom prst="wedgeRoundRectCallout">
            <a:avLst>
              <a:gd name="adj1" fmla="val -69496"/>
              <a:gd name="adj2" fmla="val 3740"/>
              <a:gd name="adj3" fmla="val 16667"/>
            </a:avLst>
          </a:prstGeom>
          <a:solidFill>
            <a:srgbClr val="18A98A">
              <a:alpha val="44000"/>
            </a:srgbClr>
          </a:solidFill>
          <a:ln w="57150"/>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dirty="0">
                <a:latin typeface="Malgun Gothic" panose="020B0503020000020004" pitchFamily="34" charset="-127"/>
                <a:ea typeface="Malgun Gothic" panose="020B0503020000020004" pitchFamily="34" charset="-127"/>
              </a:rPr>
              <a:t>As a group it is important that we have rules which we all agree with and will follow when taking part in the session</a:t>
            </a:r>
            <a:r>
              <a:rPr lang="en-GB" sz="2400" dirty="0">
                <a:latin typeface="Malgun Gothic" panose="020B0503020000020004" pitchFamily="34" charset="-127"/>
                <a:ea typeface="Malgun Gothic" panose="020B0503020000020004" pitchFamily="34" charset="-127"/>
              </a:rPr>
              <a:t>. </a:t>
            </a:r>
          </a:p>
        </p:txBody>
      </p:sp>
      <p:pic>
        <p:nvPicPr>
          <p:cNvPr id="5" name="Picture 4">
            <a:extLst>
              <a:ext uri="{FF2B5EF4-FFF2-40B4-BE49-F238E27FC236}">
                <a16:creationId xmlns:a16="http://schemas.microsoft.com/office/drawing/2014/main" id="{E088A545-153E-4CCD-B23E-2A833B1C798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7" y="1618245"/>
            <a:ext cx="3459485" cy="3459485"/>
          </a:xfrm>
          <a:prstGeom prst="rect">
            <a:avLst/>
          </a:prstGeom>
        </p:spPr>
      </p:pic>
      <p:sp>
        <p:nvSpPr>
          <p:cNvPr id="7" name="Title 6">
            <a:extLst>
              <a:ext uri="{FF2B5EF4-FFF2-40B4-BE49-F238E27FC236}">
                <a16:creationId xmlns:a16="http://schemas.microsoft.com/office/drawing/2014/main" id="{D34962DF-F08A-4424-B98D-513B0659D344}"/>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Ground Rules</a:t>
            </a:r>
          </a:p>
        </p:txBody>
      </p:sp>
    </p:spTree>
    <p:extLst>
      <p:ext uri="{BB962C8B-B14F-4D97-AF65-F5344CB8AC3E}">
        <p14:creationId xmlns:p14="http://schemas.microsoft.com/office/powerpoint/2010/main" val="235786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anim calcmode="lin" valueType="num">
                                      <p:cBhvr>
                                        <p:cTn id="1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1000"/>
                                        <p:tgtEl>
                                          <p:spTgt spid="9">
                                            <p:txEl>
                                              <p:pRg st="3" end="3"/>
                                            </p:txEl>
                                          </p:spTgt>
                                        </p:tgtEl>
                                      </p:cBhvr>
                                    </p:animEffect>
                                    <p:anim calcmode="lin" valueType="num">
                                      <p:cBhvr>
                                        <p:cTn id="2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1000"/>
                                        <p:tgtEl>
                                          <p:spTgt spid="9">
                                            <p:txEl>
                                              <p:pRg st="4" end="4"/>
                                            </p:txEl>
                                          </p:spTgt>
                                        </p:tgtEl>
                                      </p:cBhvr>
                                    </p:animEffect>
                                    <p:anim calcmode="lin" valueType="num">
                                      <p:cBhvr>
                                        <p:cTn id="2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1000"/>
                                        <p:tgtEl>
                                          <p:spTgt spid="9">
                                            <p:txEl>
                                              <p:pRg st="5" end="5"/>
                                            </p:txEl>
                                          </p:spTgt>
                                        </p:tgtEl>
                                      </p:cBhvr>
                                    </p:animEffect>
                                    <p:anim calcmode="lin" valueType="num">
                                      <p:cBhvr>
                                        <p:cTn id="33"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1000"/>
                                        <p:tgtEl>
                                          <p:spTgt spid="9">
                                            <p:txEl>
                                              <p:pRg st="6" end="6"/>
                                            </p:txEl>
                                          </p:spTgt>
                                        </p:tgtEl>
                                      </p:cBhvr>
                                    </p:animEffect>
                                    <p:anim calcmode="lin" valueType="num">
                                      <p:cBhvr>
                                        <p:cTn id="38"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descr="text with task description">
            <a:extLst>
              <a:ext uri="{FF2B5EF4-FFF2-40B4-BE49-F238E27FC236}">
                <a16:creationId xmlns:a16="http://schemas.microsoft.com/office/drawing/2014/main" id="{1C6178D6-3D5C-4773-9EB9-061D9276AD25}"/>
              </a:ext>
            </a:extLst>
          </p:cNvPr>
          <p:cNvSpPr txBox="1">
            <a:spLocks/>
          </p:cNvSpPr>
          <p:nvPr/>
        </p:nvSpPr>
        <p:spPr>
          <a:xfrm>
            <a:off x="6672270" y="1586706"/>
            <a:ext cx="5157787"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1D1B"/>
                </a:solidFill>
                <a:latin typeface="Montserra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D1D1B"/>
                </a:solidFill>
                <a:latin typeface="Montserra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D1D1B"/>
                </a:solidFill>
                <a:latin typeface="Montserra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D1D1B"/>
                </a:solidFill>
                <a:latin typeface="Montserra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D1D1B"/>
                </a:solidFill>
                <a:latin typeface="Montserra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sz="3600" dirty="0">
              <a:solidFill>
                <a:schemeClr val="bg1"/>
              </a:solidFill>
              <a:latin typeface="Malgun Gothic" panose="020B0503020000020004" pitchFamily="34" charset="-127"/>
              <a:ea typeface="Malgun Gothic" panose="020B0503020000020004" pitchFamily="34" charset="-127"/>
            </a:endParaRPr>
          </a:p>
        </p:txBody>
      </p:sp>
      <p:sp>
        <p:nvSpPr>
          <p:cNvPr id="6" name="Title 5">
            <a:extLst>
              <a:ext uri="{FF2B5EF4-FFF2-40B4-BE49-F238E27FC236}">
                <a16:creationId xmlns:a16="http://schemas.microsoft.com/office/drawing/2014/main" id="{B81CD13E-8F24-44B6-8F4A-48789836C8B9}"/>
              </a:ext>
            </a:extLst>
          </p:cNvPr>
          <p:cNvSpPr txBox="1">
            <a:spLocks noGrp="1"/>
          </p:cNvSpPr>
          <p:nvPr>
            <p:ph type="title" idx="4294967295"/>
          </p:nvPr>
        </p:nvSpPr>
        <p:spPr>
          <a:xfrm>
            <a:off x="6344607" y="450782"/>
            <a:ext cx="5593977"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2000" b="1" i="0" u="none" strike="noStrike" kern="1200" cap="none" spc="0" normalizeH="0" baseline="0" noProof="0" dirty="0">
                <a:ln>
                  <a:noFill/>
                </a:ln>
                <a:solidFill>
                  <a:schemeClr val="tx1"/>
                </a:solidFill>
                <a:effectLst/>
                <a:uLnTx/>
                <a:uFillTx/>
                <a:latin typeface="Malgun Gothic" panose="020B0503020000020004" pitchFamily="34" charset="-127"/>
                <a:ea typeface="Malgun Gothic" panose="020B0503020000020004" pitchFamily="34" charset="-127"/>
                <a:cs typeface="+mn-cs"/>
              </a:rPr>
            </a:br>
            <a:r>
              <a:rPr kumimoji="0" lang="en-GB" sz="4400" b="1" i="0" u="none" strike="noStrike" kern="1200" cap="none" spc="0" normalizeH="0" baseline="0" noProof="0" dirty="0">
                <a:ln>
                  <a:noFill/>
                </a:ln>
                <a:solidFill>
                  <a:schemeClr val="bg1"/>
                </a:solidFill>
                <a:effectLst/>
                <a:uLnTx/>
                <a:uFillTx/>
                <a:latin typeface="Malgun Gothic" panose="020B0503020000020004" pitchFamily="34" charset="-127"/>
                <a:ea typeface="Malgun Gothic" panose="020B0503020000020004" pitchFamily="34" charset="-127"/>
                <a:cs typeface="+mn-cs"/>
              </a:rPr>
              <a:t>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bg1"/>
                </a:solidFill>
                <a:effectLst/>
                <a:uLnTx/>
                <a:uFillTx/>
                <a:latin typeface="Malgun Gothic" panose="020B0503020000020004" pitchFamily="34" charset="-127"/>
                <a:ea typeface="Malgun Gothic" panose="020B0503020000020004" pitchFamily="34" charset="-127"/>
                <a:cs typeface="+mn-cs"/>
              </a:rPr>
              <a:t>Minute Masterpiece</a:t>
            </a:r>
            <a:endParaRPr kumimoji="0" lang="en-GB" sz="4400" b="0" i="0" u="none" strike="noStrike" kern="1200" cap="none" spc="0" normalizeH="0" baseline="0" noProof="0" dirty="0">
              <a:ln>
                <a:noFill/>
              </a:ln>
              <a:solidFill>
                <a:schemeClr val="bg1"/>
              </a:solidFill>
              <a:effectLst/>
              <a:uLnTx/>
              <a:uFillTx/>
              <a:latin typeface="+mn-lt"/>
              <a:ea typeface="+mn-ea"/>
              <a:cs typeface="+mn-cs"/>
            </a:endParaRPr>
          </a:p>
        </p:txBody>
      </p:sp>
      <p:pic>
        <p:nvPicPr>
          <p:cNvPr id="4" name="Picture 3">
            <a:extLst>
              <a:ext uri="{FF2B5EF4-FFF2-40B4-BE49-F238E27FC236}">
                <a16:creationId xmlns:a16="http://schemas.microsoft.com/office/drawing/2014/main" id="{8E9E32B0-E468-4428-86C2-46FB28864DB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180" y="213354"/>
            <a:ext cx="5486411" cy="5486411"/>
          </a:xfrm>
          <a:prstGeom prst="rect">
            <a:avLst/>
          </a:prstGeom>
        </p:spPr>
      </p:pic>
      <p:sp>
        <p:nvSpPr>
          <p:cNvPr id="8" name="TextBox 7">
            <a:extLst>
              <a:ext uri="{FF2B5EF4-FFF2-40B4-BE49-F238E27FC236}">
                <a16:creationId xmlns:a16="http://schemas.microsoft.com/office/drawing/2014/main" id="{CEBE14C1-EFA1-49E3-9E51-2CD8E235CFB5}"/>
              </a:ext>
            </a:extLst>
          </p:cNvPr>
          <p:cNvSpPr txBox="1"/>
          <p:nvPr/>
        </p:nvSpPr>
        <p:spPr>
          <a:xfrm>
            <a:off x="6012180" y="2813402"/>
            <a:ext cx="6179820" cy="1754326"/>
          </a:xfrm>
          <a:prstGeom prst="rect">
            <a:avLst/>
          </a:prstGeom>
          <a:noFill/>
        </p:spPr>
        <p:txBody>
          <a:bodyPr wrap="square">
            <a:spAutoFit/>
          </a:bodyPr>
          <a:lstStyle/>
          <a:p>
            <a:pPr marL="0" indent="0" algn="ctr">
              <a:buFont typeface="Arial" panose="020B0604020202020204" pitchFamily="34" charset="0"/>
              <a:buNone/>
            </a:pPr>
            <a:r>
              <a:rPr lang="en-GB" sz="3600" dirty="0">
                <a:solidFill>
                  <a:schemeClr val="bg1"/>
                </a:solidFill>
                <a:latin typeface="Malgun Gothic" panose="020B0503020000020004" pitchFamily="34" charset="-127"/>
                <a:ea typeface="Malgun Gothic" panose="020B0503020000020004" pitchFamily="34" charset="-127"/>
              </a:rPr>
              <a:t>Without looking at the paper, draw a portrait of your partner. </a:t>
            </a:r>
          </a:p>
        </p:txBody>
      </p:sp>
    </p:spTree>
    <p:extLst>
      <p:ext uri="{BB962C8B-B14F-4D97-AF65-F5344CB8AC3E}">
        <p14:creationId xmlns:p14="http://schemas.microsoft.com/office/powerpoint/2010/main" val="514033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F80A075-E95A-4185-BE1A-9255F0C6A737}"/>
              </a:ext>
            </a:extLst>
          </p:cNvPr>
          <p:cNvSpPr>
            <a:spLocks noGrp="1"/>
          </p:cNvSpPr>
          <p:nvPr>
            <p:ph type="title" idx="4294967295"/>
          </p:nvPr>
        </p:nvSpPr>
        <p:spPr>
          <a:xfrm>
            <a:off x="2411413" y="3240088"/>
            <a:ext cx="7510462" cy="191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1" i="0" u="none" strike="noStrike" kern="1200" cap="none" spc="0" normalizeH="0" baseline="0" noProof="0" dirty="0">
              <a:ln>
                <a:noFill/>
              </a:ln>
              <a:solidFill>
                <a:srgbClr val="1D1D1B"/>
              </a:solidFill>
              <a:effectLst/>
              <a:uLnTx/>
              <a:uFillTx/>
              <a:latin typeface="Montserrat"/>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6000" b="1" i="0" u="none" strike="noStrike" kern="1200" cap="none" spc="0" normalizeH="0" baseline="0" noProof="0" dirty="0">
                <a:ln>
                  <a:noFill/>
                </a:ln>
                <a:solidFill>
                  <a:srgbClr val="1D1D1B"/>
                </a:solidFill>
                <a:effectLst/>
                <a:uLnTx/>
                <a:uFillTx/>
                <a:latin typeface="Malgun Gothic" panose="020B0503020000020004" pitchFamily="34" charset="-127"/>
                <a:ea typeface="Malgun Gothic" panose="020B0503020000020004" pitchFamily="34" charset="-127"/>
                <a:cs typeface="+mn-cs"/>
              </a:rPr>
              <a:t>What is Wellbeing?</a:t>
            </a:r>
          </a:p>
        </p:txBody>
      </p:sp>
    </p:spTree>
    <p:extLst>
      <p:ext uri="{BB962C8B-B14F-4D97-AF65-F5344CB8AC3E}">
        <p14:creationId xmlns:p14="http://schemas.microsoft.com/office/powerpoint/2010/main" val="1308593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FAD03E4-7422-4667-B2EE-4E4009DA29AF}"/>
              </a:ext>
              <a:ext uri="{C183D7F6-B498-43B3-948B-1728B52AA6E4}">
                <adec:decorative xmlns:adec="http://schemas.microsoft.com/office/drawing/2017/decorative" val="0"/>
              </a:ext>
            </a:extLst>
          </p:cNvPr>
          <p:cNvSpPr>
            <a:spLocks noGrp="1"/>
          </p:cNvSpPr>
          <p:nvPr>
            <p:ph type="title"/>
          </p:nvPr>
        </p:nvSpPr>
        <p:spPr>
          <a:xfrm>
            <a:off x="457200" y="-1325563"/>
            <a:ext cx="5181600" cy="1325563"/>
          </a:xfrm>
        </p:spPr>
        <p:txBody>
          <a:bodyPr vert="horz" lIns="91440" tIns="45720" rIns="91440" bIns="45720" rtlCol="0" anchor="b">
            <a:normAutofit/>
          </a:bodyPr>
          <a:lstStyle/>
          <a:p>
            <a:r>
              <a:rPr lang="en-GB" dirty="0"/>
              <a:t>Wellbeing is</a:t>
            </a:r>
          </a:p>
        </p:txBody>
      </p:sp>
      <p:pic>
        <p:nvPicPr>
          <p:cNvPr id="11" name="Content Placeholder 10">
            <a:extLst>
              <a:ext uri="{FF2B5EF4-FFF2-40B4-BE49-F238E27FC236}">
                <a16:creationId xmlns:a16="http://schemas.microsoft.com/office/drawing/2014/main" id="{4D406639-58B2-4E1F-8B02-90351101548E}"/>
              </a:ext>
              <a:ext uri="{C183D7F6-B498-43B3-948B-1728B52AA6E4}">
                <adec:decorative xmlns:adec="http://schemas.microsoft.com/office/drawing/2017/decorative" val="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4350" y="462926"/>
            <a:ext cx="5048250" cy="5048250"/>
          </a:xfrm>
          <a:noFill/>
        </p:spPr>
      </p:pic>
      <p:sp>
        <p:nvSpPr>
          <p:cNvPr id="8" name="Content Placeholder 7">
            <a:extLst>
              <a:ext uri="{FF2B5EF4-FFF2-40B4-BE49-F238E27FC236}">
                <a16:creationId xmlns:a16="http://schemas.microsoft.com/office/drawing/2014/main" id="{0F80A075-E95A-4185-BE1A-9255F0C6A737}"/>
              </a:ext>
            </a:extLst>
          </p:cNvPr>
          <p:cNvSpPr>
            <a:spLocks noGrp="1"/>
          </p:cNvSpPr>
          <p:nvPr>
            <p:ph sz="half" idx="2"/>
          </p:nvPr>
        </p:nvSpPr>
        <p:spPr>
          <a:xfrm>
            <a:off x="6265347" y="249715"/>
            <a:ext cx="5886450" cy="5261461"/>
          </a:xfrm>
        </p:spPr>
        <p:txBody>
          <a:bodyPr>
            <a:normAutofit/>
          </a:bodyPr>
          <a:lstStyle/>
          <a:p>
            <a:pPr marL="0" indent="0">
              <a:buNone/>
            </a:pPr>
            <a:r>
              <a:rPr lang="en-GB" sz="2600"/>
              <a:t>Wellbeing is </a:t>
            </a:r>
          </a:p>
          <a:p>
            <a:pPr marL="0" indent="0">
              <a:buNone/>
            </a:pPr>
            <a:r>
              <a:rPr lang="en-GB" sz="2600"/>
              <a:t>“…. a good… condition of existence… Characterised by health, happiness, prosperity and welfare…” </a:t>
            </a:r>
          </a:p>
          <a:p>
            <a:pPr marL="0" indent="0">
              <a:buNone/>
            </a:pPr>
            <a:br>
              <a:rPr lang="en-GB" sz="2600"/>
            </a:br>
            <a:r>
              <a:rPr lang="en-GB" sz="2600"/>
              <a:t>or</a:t>
            </a:r>
          </a:p>
          <a:p>
            <a:pPr marL="0" indent="0">
              <a:buNone/>
            </a:pPr>
            <a:br>
              <a:rPr lang="en-GB" sz="2600"/>
            </a:br>
            <a:r>
              <a:rPr lang="en-GB" sz="2600"/>
              <a:t>“the state of being comfortable, healthy and happy”.</a:t>
            </a:r>
          </a:p>
          <a:p>
            <a:pPr marL="0" indent="0">
              <a:buNone/>
            </a:pPr>
            <a:endParaRPr lang="en-GB" sz="2600"/>
          </a:p>
          <a:p>
            <a:pPr marL="0" indent="0">
              <a:buNone/>
            </a:pPr>
            <a:r>
              <a:rPr lang="en-GB" sz="2600" i="1"/>
              <a:t>What do you think?</a:t>
            </a:r>
          </a:p>
        </p:txBody>
      </p:sp>
    </p:spTree>
    <p:extLst>
      <p:ext uri="{BB962C8B-B14F-4D97-AF65-F5344CB8AC3E}">
        <p14:creationId xmlns:p14="http://schemas.microsoft.com/office/powerpoint/2010/main" val="2209751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451E30-0232-45A8-ABCA-F369EBD4CDEC}"/>
              </a:ext>
              <a:ext uri="{C183D7F6-B498-43B3-948B-1728B52AA6E4}">
                <adec:decorative xmlns:adec="http://schemas.microsoft.com/office/drawing/2017/decorative" val="0"/>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dirty="0"/>
              <a:t>HeadStart </a:t>
            </a:r>
            <a:r>
              <a:rPr lang="en-GB" dirty="0" err="1"/>
              <a:t>kent</a:t>
            </a:r>
            <a:endParaRPr lang="en-GB" dirty="0"/>
          </a:p>
        </p:txBody>
      </p:sp>
      <p:pic>
        <p:nvPicPr>
          <p:cNvPr id="5" name="Online Media 4" title="HeadStart Kent - The Next Generation 2019 (subtitled)">
            <a:hlinkClick r:id="" action="ppaction://media"/>
            <a:extLst>
              <a:ext uri="{FF2B5EF4-FFF2-40B4-BE49-F238E27FC236}">
                <a16:creationId xmlns:a16="http://schemas.microsoft.com/office/drawing/2014/main" id="{D1C0FC46-CBE2-40D0-B137-AA652C345E10}"/>
              </a:ext>
            </a:extLst>
          </p:cNvPr>
          <p:cNvPicPr>
            <a:picLocks noRot="1" noChangeAspect="1"/>
          </p:cNvPicPr>
          <p:nvPr>
            <a:videoFile r:link="rId1"/>
          </p:nvPr>
        </p:nvPicPr>
        <p:blipFill>
          <a:blip r:embed="rId4"/>
          <a:stretch>
            <a:fillRect/>
          </a:stretch>
        </p:blipFill>
        <p:spPr>
          <a:xfrm>
            <a:off x="953589" y="125095"/>
            <a:ext cx="10324011" cy="5307283"/>
          </a:xfrm>
          <a:prstGeom prst="rect">
            <a:avLst/>
          </a:prstGeom>
        </p:spPr>
      </p:pic>
    </p:spTree>
    <p:extLst>
      <p:ext uri="{BB962C8B-B14F-4D97-AF65-F5344CB8AC3E}">
        <p14:creationId xmlns:p14="http://schemas.microsoft.com/office/powerpoint/2010/main" val="143000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372CD-51DA-42C8-A2DD-86BF9837F622}"/>
              </a:ext>
            </a:extLst>
          </p:cNvPr>
          <p:cNvSpPr>
            <a:spLocks noGrp="1"/>
          </p:cNvSpPr>
          <p:nvPr>
            <p:ph type="title"/>
          </p:nvPr>
        </p:nvSpPr>
        <p:spPr>
          <a:xfrm>
            <a:off x="561975" y="1817249"/>
            <a:ext cx="5181600" cy="2126391"/>
          </a:xfrm>
        </p:spPr>
        <p:txBody>
          <a:bodyPr anchor="ctr">
            <a:noAutofit/>
          </a:bodyPr>
          <a:lstStyle/>
          <a:p>
            <a:pPr algn="ctr"/>
            <a:r>
              <a:rPr lang="en-GB" sz="5400" b="1" dirty="0">
                <a:latin typeface="Malgun Gothic" panose="020B0503020000020004" pitchFamily="34" charset="-127"/>
                <a:ea typeface="Malgun Gothic" panose="020B0503020000020004" pitchFamily="34" charset="-127"/>
              </a:rPr>
              <a:t>When was the last time you did something for somebody else?</a:t>
            </a:r>
          </a:p>
        </p:txBody>
      </p:sp>
      <p:pic>
        <p:nvPicPr>
          <p:cNvPr id="4" name="Picture 3" descr="Two people smiling saying 'We've got this' ">
            <a:extLst>
              <a:ext uri="{FF2B5EF4-FFF2-40B4-BE49-F238E27FC236}">
                <a16:creationId xmlns:a16="http://schemas.microsoft.com/office/drawing/2014/main" id="{33CCFE27-F426-485E-A883-45AF13BE23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37238"/>
            <a:ext cx="5486411" cy="5486411"/>
          </a:xfrm>
          <a:prstGeom prst="rect">
            <a:avLst/>
          </a:prstGeom>
        </p:spPr>
      </p:pic>
    </p:spTree>
    <p:extLst>
      <p:ext uri="{BB962C8B-B14F-4D97-AF65-F5344CB8AC3E}">
        <p14:creationId xmlns:p14="http://schemas.microsoft.com/office/powerpoint/2010/main" val="1455381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35B90-FCB2-4814-B0C0-A57551D39796}"/>
              </a:ext>
              <a:ext uri="{C183D7F6-B498-43B3-948B-1728B52AA6E4}">
                <adec:decorative xmlns:adec="http://schemas.microsoft.com/office/drawing/2017/decorative" val="0"/>
              </a:ext>
            </a:extLst>
          </p:cNvPr>
          <p:cNvSpPr>
            <a:spLocks noGrp="1"/>
          </p:cNvSpPr>
          <p:nvPr>
            <p:ph type="title"/>
          </p:nvPr>
        </p:nvSpPr>
        <p:spPr>
          <a:xfrm>
            <a:off x="839788" y="-1325563"/>
            <a:ext cx="5157787" cy="1325563"/>
          </a:xfrm>
        </p:spPr>
        <p:txBody>
          <a:bodyPr vert="horz" lIns="91440" tIns="45720" rIns="91440" bIns="45720" rtlCol="0" anchor="b">
            <a:normAutofit/>
          </a:bodyPr>
          <a:lstStyle/>
          <a:p>
            <a:r>
              <a:rPr lang="en-GB" dirty="0"/>
              <a:t>What is pay it forward</a:t>
            </a:r>
          </a:p>
        </p:txBody>
      </p:sp>
      <p:pic>
        <p:nvPicPr>
          <p:cNvPr id="5" name="Picture 4">
            <a:extLst>
              <a:ext uri="{FF2B5EF4-FFF2-40B4-BE49-F238E27FC236}">
                <a16:creationId xmlns:a16="http://schemas.microsoft.com/office/drawing/2014/main" id="{2D8A51CD-96F7-4C8B-A569-EF9E9BA39AA1}"/>
              </a:ex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Lst>
          </a:blip>
          <a:stretch>
            <a:fillRect/>
          </a:stretch>
        </p:blipFill>
        <p:spPr>
          <a:xfrm>
            <a:off x="215900" y="1393509"/>
            <a:ext cx="5514340" cy="3039580"/>
          </a:xfrm>
          <a:prstGeom prst="rect">
            <a:avLst/>
          </a:prstGeom>
          <a:noFill/>
        </p:spPr>
      </p:pic>
      <p:sp>
        <p:nvSpPr>
          <p:cNvPr id="7" name="TextBox 6">
            <a:extLst>
              <a:ext uri="{FF2B5EF4-FFF2-40B4-BE49-F238E27FC236}">
                <a16:creationId xmlns:a16="http://schemas.microsoft.com/office/drawing/2014/main" id="{E37EA8DE-FA46-4331-B79F-608443BA6690}"/>
              </a:ext>
            </a:extLst>
          </p:cNvPr>
          <p:cNvSpPr txBox="1"/>
          <p:nvPr/>
        </p:nvSpPr>
        <p:spPr>
          <a:xfrm>
            <a:off x="6292850" y="420309"/>
            <a:ext cx="5683250" cy="5324535"/>
          </a:xfrm>
          <a:prstGeom prst="rect">
            <a:avLst/>
          </a:prstGeom>
          <a:noFill/>
        </p:spPr>
        <p:txBody>
          <a:bodyPr wrap="square">
            <a:spAutoFit/>
          </a:bodyPr>
          <a:lstStyle/>
          <a:p>
            <a:br>
              <a:rPr lang="en-GB" sz="2000" kern="1400" dirty="0">
                <a:solidFill>
                  <a:schemeClr val="bg1"/>
                </a:solidFill>
                <a:latin typeface="Malgun Gothic" panose="020B0503020000020004" pitchFamily="34" charset="-127"/>
                <a:ea typeface="Malgun Gothic" panose="020B0503020000020004" pitchFamily="34" charset="-127"/>
              </a:rPr>
            </a:br>
            <a:r>
              <a:rPr lang="en-GB" sz="2400" kern="1400" dirty="0">
                <a:solidFill>
                  <a:schemeClr val="bg1"/>
                </a:solidFill>
                <a:latin typeface="Malgun Gothic" panose="020B0503020000020004" pitchFamily="34" charset="-127"/>
                <a:ea typeface="Malgun Gothic" panose="020B0503020000020004" pitchFamily="34" charset="-127"/>
              </a:rPr>
              <a:t>Pay It Forward means doing something to help somebody else’s wellbeing. </a:t>
            </a:r>
          </a:p>
          <a:p>
            <a:endParaRPr lang="en-GB" sz="2400" kern="1400" dirty="0">
              <a:solidFill>
                <a:schemeClr val="bg1"/>
              </a:solidFill>
              <a:latin typeface="Malgun Gothic" panose="020B0503020000020004" pitchFamily="34" charset="-127"/>
              <a:ea typeface="Malgun Gothic" panose="020B0503020000020004" pitchFamily="34" charset="-127"/>
            </a:endParaRPr>
          </a:p>
          <a:p>
            <a:endParaRPr lang="en-GB" sz="2400" kern="1400" dirty="0">
              <a:solidFill>
                <a:schemeClr val="bg1"/>
              </a:solidFill>
              <a:latin typeface="Malgun Gothic" panose="020B0503020000020004" pitchFamily="34" charset="-127"/>
              <a:ea typeface="Malgun Gothic" panose="020B0503020000020004" pitchFamily="34" charset="-127"/>
            </a:endParaRPr>
          </a:p>
          <a:p>
            <a:endParaRPr lang="en-GB" sz="2400" kern="1400" dirty="0">
              <a:solidFill>
                <a:schemeClr val="bg1"/>
              </a:solidFill>
              <a:latin typeface="Malgun Gothic" panose="020B0503020000020004" pitchFamily="34" charset="-127"/>
              <a:ea typeface="Malgun Gothic" panose="020B0503020000020004" pitchFamily="34" charset="-127"/>
            </a:endParaRPr>
          </a:p>
          <a:p>
            <a:endParaRPr lang="en-GB" sz="2400" kern="1400" dirty="0">
              <a:solidFill>
                <a:schemeClr val="bg1"/>
              </a:solidFill>
              <a:latin typeface="Malgun Gothic" panose="020B0503020000020004" pitchFamily="34" charset="-127"/>
              <a:ea typeface="Malgun Gothic" panose="020B0503020000020004" pitchFamily="34" charset="-127"/>
            </a:endParaRPr>
          </a:p>
          <a:p>
            <a:r>
              <a:rPr lang="en-GB" sz="2400" kern="1400" dirty="0">
                <a:solidFill>
                  <a:schemeClr val="bg1"/>
                </a:solidFill>
                <a:latin typeface="Malgun Gothic" panose="020B0503020000020004" pitchFamily="34" charset="-127"/>
                <a:ea typeface="Malgun Gothic" panose="020B0503020000020004" pitchFamily="34" charset="-127"/>
              </a:rPr>
              <a:t>HeadStart is giving groups of young people the chance to make this happen. providing grants of between £250 and £1,000 for projects led by young people aged 10 – 16 </a:t>
            </a:r>
          </a:p>
          <a:p>
            <a:endParaRPr lang="en-GB" sz="2000" kern="1400" dirty="0">
              <a:solidFill>
                <a:schemeClr val="bg1"/>
              </a:solidFill>
              <a:latin typeface="Malgun Gothic" panose="020B0503020000020004" pitchFamily="34" charset="-127"/>
              <a:ea typeface="Malgun Gothic" panose="020B0503020000020004" pitchFamily="34" charset="-127"/>
            </a:endParaRPr>
          </a:p>
          <a:p>
            <a:br>
              <a:rPr lang="en-GB" sz="1800" b="1" kern="1400" dirty="0">
                <a:solidFill>
                  <a:schemeClr val="bg1"/>
                </a:solidFill>
                <a:latin typeface="Malgun Gothic" panose="020B0503020000020004" pitchFamily="34" charset="-127"/>
                <a:ea typeface="Malgun Gothic" panose="020B0503020000020004" pitchFamily="34" charset="-127"/>
              </a:rPr>
            </a:br>
            <a:endParaRPr lang="en-GB" dirty="0">
              <a:solidFill>
                <a:schemeClr val="bg1"/>
              </a:solidFill>
            </a:endParaRPr>
          </a:p>
        </p:txBody>
      </p:sp>
    </p:spTree>
    <p:extLst>
      <p:ext uri="{BB962C8B-B14F-4D97-AF65-F5344CB8AC3E}">
        <p14:creationId xmlns:p14="http://schemas.microsoft.com/office/powerpoint/2010/main" val="4201274861"/>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239D14DE-A676-493A-93BD-1F5699FE139B}" vid="{793A1ECF-8183-44E5-BDAC-F183C28019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1E6D60DEB24F54181EDBBBF4377A316" ma:contentTypeVersion="7" ma:contentTypeDescription="Create a new document." ma:contentTypeScope="" ma:versionID="c2988e193f3a1446a9cef54ab3d38615">
  <xsd:schema xmlns:xsd="http://www.w3.org/2001/XMLSchema" xmlns:xs="http://www.w3.org/2001/XMLSchema" xmlns:p="http://schemas.microsoft.com/office/2006/metadata/properties" xmlns:ns3="fee407d0-748a-4cb1-b62f-4420769cf173" xmlns:ns4="11b95f2d-cfe4-4eec-9723-cf42a82b5a22" targetNamespace="http://schemas.microsoft.com/office/2006/metadata/properties" ma:root="true" ma:fieldsID="d684841870f0af165fc9666273459f9c" ns3:_="" ns4:_="">
    <xsd:import namespace="fee407d0-748a-4cb1-b62f-4420769cf173"/>
    <xsd:import namespace="11b95f2d-cfe4-4eec-9723-cf42a82b5a2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e407d0-748a-4cb1-b62f-4420769cf1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b95f2d-cfe4-4eec-9723-cf42a82b5a2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AC5412-60CA-478E-8837-B6F5406F3DFA}">
  <ds:schemaRefs>
    <ds:schemaRef ds:uri="http://schemas.microsoft.com/sharepoint/v3/contenttype/forms"/>
  </ds:schemaRefs>
</ds:datastoreItem>
</file>

<file path=customXml/itemProps2.xml><?xml version="1.0" encoding="utf-8"?>
<ds:datastoreItem xmlns:ds="http://schemas.openxmlformats.org/officeDocument/2006/customXml" ds:itemID="{8D32C26F-B79C-4677-B5B6-4C7F96018B72}">
  <ds:schemaRefs>
    <ds:schemaRef ds:uri="http://purl.org/dc/terms/"/>
    <ds:schemaRef ds:uri="http://schemas.openxmlformats.org/package/2006/metadata/core-properties"/>
    <ds:schemaRef ds:uri="http://purl.org/dc/dcmitype/"/>
    <ds:schemaRef ds:uri="fee407d0-748a-4cb1-b62f-4420769cf173"/>
    <ds:schemaRef ds:uri="http://purl.org/dc/elements/1.1/"/>
    <ds:schemaRef ds:uri="http://schemas.microsoft.com/office/2006/metadata/properties"/>
    <ds:schemaRef ds:uri="http://schemas.microsoft.com/office/2006/documentManagement/types"/>
    <ds:schemaRef ds:uri="http://schemas.microsoft.com/office/infopath/2007/PartnerControls"/>
    <ds:schemaRef ds:uri="11b95f2d-cfe4-4eec-9723-cf42a82b5a22"/>
    <ds:schemaRef ds:uri="http://www.w3.org/XML/1998/namespace"/>
  </ds:schemaRefs>
</ds:datastoreItem>
</file>

<file path=customXml/itemProps3.xml><?xml version="1.0" encoding="utf-8"?>
<ds:datastoreItem xmlns:ds="http://schemas.openxmlformats.org/officeDocument/2006/customXml" ds:itemID="{7928F0E9-ADBE-4C7C-AAA8-CAF944041E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e407d0-748a-4cb1-b62f-4420769cf173"/>
    <ds:schemaRef ds:uri="11b95f2d-cfe4-4eec-9723-cf42a82b5a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1883</TotalTime>
  <Words>1516</Words>
  <Application>Microsoft Office PowerPoint</Application>
  <PresentationFormat>Widescreen</PresentationFormat>
  <Paragraphs>124</Paragraphs>
  <Slides>18</Slides>
  <Notes>11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Malgun Gothic</vt:lpstr>
      <vt:lpstr>Arial</vt:lpstr>
      <vt:lpstr>Calibri</vt:lpstr>
      <vt:lpstr>Montserrat</vt:lpstr>
      <vt:lpstr>Wingdings</vt:lpstr>
      <vt:lpstr>Theme1</vt:lpstr>
      <vt:lpstr>Pay It Forward</vt:lpstr>
      <vt:lpstr>Check In </vt:lpstr>
      <vt:lpstr>Ground Rules</vt:lpstr>
      <vt:lpstr> The  Minute Masterpiece</vt:lpstr>
      <vt:lpstr> What is Wellbeing?</vt:lpstr>
      <vt:lpstr>Wellbeing is</vt:lpstr>
      <vt:lpstr>HeadStart kent</vt:lpstr>
      <vt:lpstr>When was the last time you did something for somebody else?</vt:lpstr>
      <vt:lpstr>What is pay it forward</vt:lpstr>
      <vt:lpstr>Pay it forward video </vt:lpstr>
      <vt:lpstr>Let’s think of some ideas for a Pay It Forward project</vt:lpstr>
      <vt:lpstr>Pay it forward projects  </vt:lpstr>
      <vt:lpstr>Pay it forward application information</vt:lpstr>
      <vt:lpstr>Pay it forward successful project </vt:lpstr>
      <vt:lpstr>Any Questions? </vt:lpstr>
      <vt:lpstr>CHECK OUT</vt:lpstr>
      <vt:lpstr>EVALUATION</vt:lpstr>
      <vt:lpstr>Closing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Freeman - CY EHPS</dc:creator>
  <cp:lastModifiedBy>Sophie Wilson - CY EHPS</cp:lastModifiedBy>
  <cp:revision>25</cp:revision>
  <dcterms:created xsi:type="dcterms:W3CDTF">2021-01-26T17:32:28Z</dcterms:created>
  <dcterms:modified xsi:type="dcterms:W3CDTF">2022-01-05T09:09:40Z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0x010100B1E6D60DEB24F54181EDBBBF4377A316</vt:lpwstr>
  </property>
</Properties>
</file>